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442" r:id="rId2"/>
    <p:sldId id="446" r:id="rId3"/>
    <p:sldId id="457" r:id="rId4"/>
    <p:sldId id="456" r:id="rId5"/>
    <p:sldId id="429" r:id="rId6"/>
    <p:sldId id="448" r:id="rId7"/>
    <p:sldId id="458" r:id="rId8"/>
    <p:sldId id="452" r:id="rId9"/>
    <p:sldId id="451" r:id="rId10"/>
    <p:sldId id="459" r:id="rId11"/>
    <p:sldId id="460" r:id="rId12"/>
    <p:sldId id="453" r:id="rId13"/>
    <p:sldId id="454" r:id="rId14"/>
    <p:sldId id="455" r:id="rId15"/>
    <p:sldId id="449" r:id="rId16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1" userDrawn="1">
          <p15:clr>
            <a:srgbClr val="A4A3A4"/>
          </p15:clr>
        </p15:guide>
        <p15:guide id="2" pos="2178" userDrawn="1">
          <p15:clr>
            <a:srgbClr val="A4A3A4"/>
          </p15:clr>
        </p15:guide>
        <p15:guide id="3" orient="horz" pos="3128" userDrawn="1">
          <p15:clr>
            <a:srgbClr val="A4A3A4"/>
          </p15:clr>
        </p15:guide>
        <p15:guide id="4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070" autoAdjust="0"/>
  </p:normalViewPr>
  <p:slideViewPr>
    <p:cSldViewPr>
      <p:cViewPr varScale="1">
        <p:scale>
          <a:sx n="89" d="100"/>
          <a:sy n="89" d="100"/>
        </p:scale>
        <p:origin x="13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1"/>
        <p:guide pos="2178"/>
        <p:guide orient="horz" pos="3128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2" y="4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937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2" y="9430937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2" y="4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08" tIns="45555" rIns="91108" bIns="45555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3" y="4717067"/>
            <a:ext cx="5439412" cy="4466023"/>
          </a:xfrm>
          <a:prstGeom prst="rect">
            <a:avLst/>
          </a:prstGeom>
        </p:spPr>
        <p:txBody>
          <a:bodyPr vert="horz" lIns="91108" tIns="45555" rIns="91108" bIns="4555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937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2" y="9430937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10639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833094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179743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556600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51324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0986806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2685868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773969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404682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618286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183452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561812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920566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479993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631596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terregrobg.eu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7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3" Type="http://schemas.openxmlformats.org/officeDocument/2006/relationships/image" Target="../media/image7.jpeg"/><Relationship Id="rId7" Type="http://schemas.openxmlformats.org/officeDocument/2006/relationships/image" Target="../media/image14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25.jpeg"/><Relationship Id="rId5" Type="http://schemas.openxmlformats.org/officeDocument/2006/relationships/image" Target="../media/image3.png"/><Relationship Id="rId15" Type="http://schemas.openxmlformats.org/officeDocument/2006/relationships/image" Target="../media/image29.png"/><Relationship Id="rId10" Type="http://schemas.openxmlformats.org/officeDocument/2006/relationships/image" Target="../media/image24.jpeg"/><Relationship Id="rId4" Type="http://schemas.openxmlformats.org/officeDocument/2006/relationships/image" Target="../media/image2.png"/><Relationship Id="rId9" Type="http://schemas.openxmlformats.org/officeDocument/2006/relationships/image" Target="../media/image23.jpeg"/><Relationship Id="rId1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www.interreg.eu/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openxmlformats.org/officeDocument/2006/relationships/hyperlink" Target="http://www.interregrobg.eu/" TargetMode="External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11" Type="http://schemas.openxmlformats.org/officeDocument/2006/relationships/image" Target="../media/image30.emf"/><Relationship Id="rId5" Type="http://schemas.openxmlformats.org/officeDocument/2006/relationships/image" Target="../media/image2.png"/><Relationship Id="rId10" Type="http://schemas.openxmlformats.org/officeDocument/2006/relationships/package" Target="../embeddings/Microsoft_Word_Document1.docx"/><Relationship Id="rId4" Type="http://schemas.openxmlformats.org/officeDocument/2006/relationships/image" Target="../media/image7.jpeg"/><Relationship Id="rId9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http://www.interregrobg.eu/" TargetMode="Externa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image" Target="../media/image3.png"/><Relationship Id="rId4" Type="http://schemas.openxmlformats.org/officeDocument/2006/relationships/image" Target="../media/image31.pn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7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6518" y="1950796"/>
            <a:ext cx="82296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ro-RO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Rom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a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nia-Bulgaria</a:t>
            </a:r>
            <a:endParaRPr lang="ro-RO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it-IT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Information and publicity measures</a:t>
            </a:r>
            <a:endParaRPr lang="it-IT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it-IT" sz="36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276" y="226388"/>
            <a:ext cx="1606656" cy="1172212"/>
          </a:xfrm>
          <a:prstGeom prst="rect">
            <a:avLst/>
          </a:prstGeom>
        </p:spPr>
      </p:pic>
      <p:pic>
        <p:nvPicPr>
          <p:cNvPr id="19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9266" y="226388"/>
            <a:ext cx="14478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790" y="228600"/>
            <a:ext cx="3754910" cy="990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0160" y="4752200"/>
            <a:ext cx="2403680" cy="10955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5395" y="252202"/>
            <a:ext cx="986732" cy="96699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4118" y="6246203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o-RO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hlinkClick r:id="rId8"/>
              </a:rPr>
              <a:t>www.interregrobg.eu</a:t>
            </a:r>
            <a:r>
              <a:rPr lang="ro-RO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649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70">
        <p15:prstTrans prst="peelOff"/>
      </p:transition>
    </mc:Choice>
    <mc:Fallback xmlns="">
      <p:transition spd="slow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73" y="59436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5468" y="163459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629850" cy="6968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5" y="1232748"/>
            <a:ext cx="8872232" cy="410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06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73" y="59436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5468" y="163459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629850" cy="6968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54" y="1144270"/>
            <a:ext cx="8851847" cy="449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697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34" y="1139357"/>
            <a:ext cx="8539812" cy="857262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More attention, please!</a:t>
            </a:r>
            <a: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358001" y="1939548"/>
            <a:ext cx="8593525" cy="3810000"/>
          </a:xfrm>
        </p:spPr>
        <p:txBody>
          <a:bodyPr/>
          <a:lstStyle/>
          <a:p>
            <a:pPr marL="0" lvl="0" indent="0" algn="just">
              <a:buNone/>
            </a:pPr>
            <a:r>
              <a:rPr lang="en-US" sz="18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1. Disproportion of logos</a:t>
            </a:r>
            <a:endParaRPr lang="en-US" sz="1800" i="1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18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1800" dirty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18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1800" dirty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latin typeface="Trebuchet MS" panose="020B0603020202020204" pitchFamily="34" charset="0"/>
              </a:rPr>
              <a:t>2. Wrong placing of logos</a:t>
            </a:r>
            <a:endParaRPr lang="ro-RO" sz="1800" dirty="0">
              <a:latin typeface="Trebuchet MS" panose="020B0603020202020204" pitchFamily="34" charset="0"/>
            </a:endParaRPr>
          </a:p>
        </p:txBody>
      </p:sp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73" y="59436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5468" y="163459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458904" cy="651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466" y="2240224"/>
            <a:ext cx="1290916" cy="9430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85" y="2466941"/>
            <a:ext cx="1551993" cy="7070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22" y="2419561"/>
            <a:ext cx="2309813" cy="6120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828" y="2410941"/>
            <a:ext cx="1082010" cy="72774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4723" y="4097600"/>
            <a:ext cx="1129870" cy="8207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09800" y="4157561"/>
            <a:ext cx="1701192" cy="77768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51673" y="4135789"/>
            <a:ext cx="1190684" cy="7994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67949" y="4135588"/>
            <a:ext cx="2981414" cy="78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3543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35" y="1247324"/>
            <a:ext cx="8539812" cy="857262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More attention, please!</a:t>
            </a:r>
            <a: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457200" y="1939548"/>
            <a:ext cx="8494326" cy="3810000"/>
          </a:xfrm>
        </p:spPr>
        <p:txBody>
          <a:bodyPr/>
          <a:lstStyle/>
          <a:p>
            <a:pPr marL="0" lvl="0" indent="0" algn="just">
              <a:buNone/>
            </a:pPr>
            <a:r>
              <a:rPr lang="en-US" sz="1800" dirty="0">
                <a:solidFill>
                  <a:prstClr val="black"/>
                </a:solidFill>
                <a:latin typeface="Trebuchet MS" panose="020B0603020202020204" pitchFamily="34" charset="0"/>
              </a:rPr>
              <a:t>3</a:t>
            </a:r>
            <a:r>
              <a:rPr lang="en-US" sz="18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. Wrongly filled in Programme website</a:t>
            </a:r>
            <a:endParaRPr lang="en-US" sz="1800" i="1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8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2800" u="sng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hlinkClick r:id="rId3"/>
              </a:rPr>
              <a:t>www.interreg.eu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2800" dirty="0" smtClean="0">
                <a:latin typeface="Trebuchet MS" panose="020B0603020202020204" pitchFamily="34" charset="0"/>
              </a:rPr>
              <a:t>instead of </a:t>
            </a:r>
            <a:r>
              <a:rPr lang="en-US" sz="2800" u="sng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hlinkClick r:id="rId4"/>
              </a:rPr>
              <a:t>www.interregrobg.eu</a:t>
            </a:r>
            <a:r>
              <a:rPr lang="en-US" sz="2800" u="sng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endParaRPr lang="en-US" sz="2800" u="sng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11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latin typeface="Trebuchet MS" panose="020B0603020202020204" pitchFamily="34" charset="0"/>
              </a:rPr>
              <a:t>4. Wrong font used</a:t>
            </a:r>
          </a:p>
          <a:p>
            <a:pPr marL="0" indent="0" algn="just">
              <a:buNone/>
            </a:pPr>
            <a:endParaRPr lang="en-US" sz="1100" dirty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Times New Roman </a:t>
            </a:r>
            <a:r>
              <a:rPr lang="en-US" sz="1800" dirty="0" smtClean="0">
                <a:latin typeface="Trebuchet MS" panose="020B0603020202020204" pitchFamily="34" charset="0"/>
              </a:rPr>
              <a:t>instead of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Trebuchet MS</a:t>
            </a:r>
          </a:p>
          <a:p>
            <a:pPr marL="0" indent="0" algn="just">
              <a:buNone/>
            </a:pPr>
            <a:endParaRPr lang="en-US" sz="12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latin typeface="Trebuchet MS" panose="020B0603020202020204" pitchFamily="34" charset="0"/>
              </a:rPr>
              <a:t>5. Not indicating the activities on the poster</a:t>
            </a:r>
          </a:p>
          <a:p>
            <a:pPr marL="0" indent="0" algn="just">
              <a:buNone/>
            </a:pPr>
            <a:endParaRPr lang="en-US" sz="18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latin typeface="Trebuchet MS" panose="020B0603020202020204" pitchFamily="34" charset="0"/>
              </a:rPr>
              <a:t>6. The link to </a:t>
            </a:r>
            <a:r>
              <a:rPr lang="en-US" sz="1800" dirty="0" err="1" smtClean="0">
                <a:latin typeface="Trebuchet MS" panose="020B0603020202020204" pitchFamily="34" charset="0"/>
              </a:rPr>
              <a:t>programme</a:t>
            </a:r>
            <a:r>
              <a:rPr lang="en-US" sz="1800" dirty="0" smtClean="0">
                <a:latin typeface="Trebuchet MS" panose="020B0603020202020204" pitchFamily="34" charset="0"/>
              </a:rPr>
              <a:t> website is not active on the project website</a:t>
            </a:r>
            <a:endParaRPr lang="ro-RO" sz="1800" dirty="0">
              <a:latin typeface="Trebuchet MS" panose="020B0603020202020204" pitchFamily="34" charset="0"/>
            </a:endParaRPr>
          </a:p>
        </p:txBody>
      </p:sp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73" y="59436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5468" y="163459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658348" cy="7043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456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35" y="1098074"/>
            <a:ext cx="8539812" cy="857262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More attention, please!</a:t>
            </a:r>
            <a: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66443" y="1526705"/>
            <a:ext cx="8809171" cy="4537452"/>
          </a:xfrm>
        </p:spPr>
        <p:txBody>
          <a:bodyPr/>
          <a:lstStyle/>
          <a:p>
            <a:pPr marL="0" lvl="0" indent="0" algn="ctr">
              <a:buNone/>
            </a:pPr>
            <a:r>
              <a:rPr lang="en-US" sz="18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7. Using different languages when elaborating a document</a:t>
            </a:r>
          </a:p>
          <a:p>
            <a:pPr marL="0" lvl="0" indent="0" algn="just">
              <a:buNone/>
            </a:pPr>
            <a:endParaRPr lang="en-US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05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>
              <a:latin typeface="Trebuchet MS" panose="020B0603020202020204" pitchFamily="34" charset="0"/>
            </a:endParaRPr>
          </a:p>
        </p:txBody>
      </p:sp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73" y="59436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5468" y="163459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405659" cy="6374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018496"/>
              </p:ext>
            </p:extLst>
          </p:nvPr>
        </p:nvGraphicFramePr>
        <p:xfrm>
          <a:off x="2626660" y="1932952"/>
          <a:ext cx="3617482" cy="4820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Document" r:id="rId10" imgW="6623213" imgH="8827197" progId="Word.Document.12">
                  <p:embed/>
                </p:oleObj>
              </mc:Choice>
              <mc:Fallback>
                <p:oleObj name="Document" r:id="rId10" imgW="6623213" imgH="88271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26660" y="1932952"/>
                        <a:ext cx="3617482" cy="4820798"/>
                      </a:xfrm>
                      <a:prstGeom prst="rect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5854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23900" y="1976535"/>
            <a:ext cx="7772400" cy="62953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T</a:t>
            </a:r>
            <a:r>
              <a:rPr lang="ro-RO" sz="36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hank you for your attention</a:t>
            </a: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!</a:t>
            </a:r>
            <a:endParaRPr lang="en-US" sz="36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762000" y="5410200"/>
            <a:ext cx="7696200" cy="228600"/>
          </a:xfrm>
        </p:spPr>
        <p:txBody>
          <a:bodyPr/>
          <a:lstStyle/>
          <a:p>
            <a:endParaRPr lang="en-US" sz="1400" dirty="0" smtClean="0">
              <a:latin typeface="Trebuchet MS" panose="020B0603020202020204" pitchFamily="34" charset="0"/>
            </a:endParaRPr>
          </a:p>
          <a:p>
            <a:endParaRPr lang="en-US" sz="1400" dirty="0">
              <a:latin typeface="Trebuchet MS" panose="020B0603020202020204" pitchFamily="34" charset="0"/>
            </a:endParaRPr>
          </a:p>
          <a:p>
            <a:endParaRPr lang="en-US" sz="1400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Trebuchet MS" panose="020B0603020202020204" pitchFamily="34" charset="0"/>
                <a:hlinkClick r:id="rId3"/>
              </a:rPr>
              <a:t>www.interregrobg.eu</a:t>
            </a:r>
            <a:r>
              <a:rPr lang="en-US" sz="14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endParaRPr lang="en-US" sz="14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AutoShape 4" descr="data:image/jpeg;base64,/9j/4AAQSkZJRgABAQAAAQABAAD/2wCEAAkGBw0NDA0MDQ8MDQ0NDQwNDQ0NDA8NDA0NFBEWFhQRFBQYHCggGBolGxQUITEhJSkrLi4vFyAzRDQsNygtLisBCgoKDg0OFxAQGCwcHBwrNzcsLDcsLCwsLSwsLCwsLCwvLCwsLCwsLCwsLCwsLCwuLCssNywsLCwsLCw4LC8sLP/AABEIAOEA4QMBIgACEQEDEQH/xAAcAAACAgMBAQAAAAAAAAAAAAAAAgEHAwUGBAj/xABKEAACAQMABAgGDggGAwAAAAAAAQIDBBEFB1GRBhITITE1YbJBYnFyc3QUFRYiJTIzUlSBkpOhsTRCU5TBwtHSIySDo7PwF2OC/8QAGQEBAQADAQAAAAAAAAAAAAAAAAECAwQF/8QAJREBAAEDAwQDAAMAAAAAAAAAAAECAxExMlEEEiFxEyJhFDNB/9oADAMBAAIRAxEAPwC0uGXCq20Pa8vWzOpNuFvbwaVStUxt/VivDLwdraTojhDw30ppGbdW4qUaTb4tvbTlRoxjseHmf/039Q+sTTc9IaWuajb5KhUna28fBGnTk4uS86SlLPathzZ6NmzFMZnVoqqzKCcEpDYN7AqQ2CcE4CIwGBsE4AXBOBsE4AXAYGwTgBMBgfihgBMBgfAcUBMBgfAcUDHgMHs0fo24up8nbUa1xPmzGlTlPi58MmuaK7Xg6qy1XaZqpOVO3t8+CvcLjY/01Ixqrpp1lYiZcRgjBZEdT+kMe+uLFPYnWkt/EQs9T+kv1biwflnWj/IzD5rfK9lXCuGiMFgVNUel10T0fPzbiqn+NJHgutWem6fRbQq9tK5oflKUWX5aOYO2eHGtEYNzfcGNJ2/y1jeRS6ZK3nUpryzinH8TUbex4fY9hnExOiNroXhRpGwmpWt1WhFY/wAGc3Vt5LY6cub61h9qLx4AcOqOmKcqcoqhe0o8arQzmM4ZxytJvncctZXTFtLnym/njB7NCaVq2F3QvaOePb1FPip45SHROm+yUcr6zVdtRXH6ypqw+qgNB7sdHftl+AHn9lXDfmHzTJuTcnztttva2CRKRKR6zmGCcEpEpBEJE4GSJSAjBKQ2CcALgnBOCcARgMDYDAC4DA+AwAmAwPgMBCPm5/AWRwG1aO5jC70kp06MsSp2qbhVqx8Eqj6YR7Fh9q6GmqrgjG6qe2NzFSoUJ8W3pyXvatePTNrwxjzeV+bz3Kcl+/MfWluooz5l57Gyo21ONG3p06NKPxadOChBfUvCegAOJuAAAAAAAFAa37lVNOVorH+BQtqMseGXFdTP+6txf58y8L7r2RpXSFb515cRj2whNwi/sxR1dLH2mWq7PhpWhWjI0Q0dzSTL2veSTgApkiUiUhkgiEhkiUicACROCUiUgISJwNgnAC4JwNgnAQuAwPgAFwGB8BgoTBMKcpNQguNKTUYxXTKTeEt42DdcCrVVtL2FN9HsmFT7vNT+QxmcRMrHlfOg9GwsrO3tIY4tClCnno40kvfTfa3l/We4APImc+XWAAAAANLpvhVo6wfFuriEKmE+SipVa2H0Nwim0u18xYiZ8QTOG6A4aetTRSeEruS+cqCx+MsnqttZWhqjSdedJv8AaW9ZLeotLeZ/FXxLHujl1F9cqjRq1pfFpUqlWWejEYtv8j5Yy376TzJ88ntk+ll98NOElnV0JpCVtc29dyocg40a0JzXKyVPninlfHKHaOrpaZiJmWu5PmGJohoyNCtHU1EwA2AAZIZIEhkgBIlIlIZICEhkiUiUgiEhkicEpALgnA2CcALgnA3FJwEJgnA+AwAmDqNWUM6btH81XMv9ia/ic1g6vVevhmh6O4/42YXdlXplTrC8AADynWAAAOd4e6ZnYaMrV6TxWk4UaMunizm8cbypcZrtSPn+bcpOUnKUpNylKTcpSk+dtt87faXTrg6qh63R7kyl2j0OliOzLnuz5I0K0ZCGjoa2JohoyNCtBWNoVoyNCtAJgB8EAMhkgSGSAEhkgSGQQIZIEhkgIwSkMkMkEKkSkNgnBRCQYGSJwAuAwPgjjR2reAuDq9WHXFD0dx/xs5XjR2redXqxa9uKGGvk7jw/+tmF3ZV6ZUboXYAAeS6wAABw+t/qqHrdHuTKZwXPrea9qoZ5v83R6fMmUy5R2rej0em2Oa7uK0K0M5R2rehXOO1b0b2vJWhWh+NHat5DRVY2hWjI0K0RSYAbABDJDJEJDoASGSBIZIASGSJSGSKgSJwSkMkBCRKRKQyQC4JwNgbARja5mfQ2iacfYtv72PyFHwL5iPnxrmZ9C6J/Rbf0FHuI5Or0hus6y9HJR+bH7KJVOK50kn2JDAcLoAAAAAABEop9KT8qyLyUfmx+yhwATkofNj9lByUPmx+yhwA5/h1xYaHv3iKzbVIZwv1ve/xPn5ovfWfU4uhLrbKVtHfXp5/BMorB39Ltn257upGhGjI0K0dLWTAE4AKWMmZIyMaRJFZ4tMdIwJDxk0VjhnSGSMUajMiqIqYOhkiIyW0yICEhkiUhkioXBPFGSGwEI1zM+gdFfotv6Cj3EUC1zF1aO4SaOjb0Iyu7ZSjRpJp1Y5TUVlHJ1cTMRiG6zMRlvwNR7p9G/TLX76Jms9OWVeoqVG4oVajTahCopSaSy+Y4uyrh0d0ctiAAYqAAAADzX9/QtocpcVadGm5KPHqSUY8Z9Cy/IzXe6zRf06z+/gWKZnSEzDdAaX3W6K+nWf38CPddor6dZ/fwL2VcGYaXW3V4uiVH9pdUIblKf8pS8izNa2nrS6s7ala3FGvJXSqTVKopuMVSmsvHbIq5nf08YoaLnmpMpoxykyWhWb2BcvtAkCKlDIVDoCUhkCGSKiUhkiEOkUCQyQJDJBExz2jqT2kJDJFQym/+olVH2CpDJAMqj2InlH2C4DBUxBuUexHT6t5t6Wo9HydfuM5fB0+rZfC1H0dfuM13dlXplRH2hcgAB5DsAAAHFa2+q4et0e5MpxouPW11XD1uj3JlPNHo9N/W57u5jaFZkYjR0MCNCsdoVkGNisdisBcASBFCHQqHRUSh0Kh0BKHRCGRUMkMkQkOiiUhkiEh0ioEiUiUhkgIwTglInilQuDptXC+FqPo6/cZznFOl1dL4Wo+jr9xmu7sq9MqN0LgAAPHdgAAA4vWx1ZD1ql3JlPtFw61+rIetUu5MqBo9Hpdjnu7mJitGRiM6GtjYrHYrCkYjHYrIEAkAqUOhEOghojoWIyKHQyFQ6CGQ6FQ6KhkhkQh4lEpDJEIcqAAAAOm1d9a0fR1+4zmTptXfWtH0dfuM13dlXplRuhbwAB47sAAAHGa1+rIetUu7MqFlva1urIetUu5MqJnpdL/W5ru5jYjMjEZ0MGOQrHYjIpGIx2KyBQACKEZIpt4XO9iERs7ekortfSwYeeFrPsXlZkVpPxd7/oepDjJh5VaS8Xe/6Dq0l4u9nqQ6Lkw8qtZeLvYytZeLvZ6kOhlMPKrWXi72OrWXi72elDouTDzRtZeLvY3sWXi72eqIxcph4/YsvF3sPYsvF3s9gDJh4/YsvF3s6PV9QlHSlJvHydbofiM1B0HATrKl5lbuM13Z+lXplTHmFogAHkuoAAAcfrRg5aNglj9KpdPmzKm9iy8Xey3tZXV8fWaXdmVaz0Omn6NFyPs8DtZeLvYjtJeLvZsGIzoyww8DtZeLvf8AQxytZrY/IzYMVkyYaiaaeHzMRmzr0lNdq6GaxlTBQACKyW69/Hyo2iNXbfHj5TZokrB0OhEOgGQ6EQ6KHQyEQ6CHQyEQyKMkRzGmOmESAAUB0HATrKl5lbuM586DgJ1lS8yt3Ga7uyr0yp1haIAB5TpAAAHJ6yur4+s0u7Mq5lo6y+r4+s0u7Mq6R6HTbGi5qViMZis3sSsSQzFkQIzWXHx5eVmzZrLn48vKIJYQACoe2+PHym0RqqL4s1nmw1nsNoiSyg6HQiGQDodCIZBDodGNMZFRkQyYiJRRkTGTMaY2QMikTkx5JyEZDoOAb+EqXmVu6zm8nQ8AX8J0vR1u4zC7sq9LTrC1AADynUAAAOT1l9XR9Zpd2ZVrLR1mdXQ9Zpd2ZVrO/p9jTXqVislis6GCGIxmIyKhmrufjy8ps2aqtLMpPtYhJIBGSDJG64ZaKlZaTuqEliLqyrUebClQqScoNeTnj5Ys8dtcLCjJ4a6HtLx4ccEqWlqCSapXVLLoVmve8/TTnti96fPtTpHTGhruwqcld0Z0XnEZtZpVO2E1zS/PyGi1ciuMf6zqpmmXpTGNRCbXQ2vIx1UltlvZuwxy26GTNQqktst7GVSW172MJlt0MmalVJbZb2Mqktr3suEy2yYyNSqktr3sZVJbXvYwZbVMnJq+Ulte9kqpLa97Lgy2uQyavlHte9k8o9r3sYMtpk6LgA/hOl6Ot3GcTyj2vex6VzUpy41OpUhJZSlCpKEl9aZjXR3UzHJFWJfRAHz77cXn0q7/AHmr/cR7b3n0q7/ea39xyfw55bfm/H0GB89+2959Ku/3qt/cK9MXn0q8/eq39w/iTyfN+LZ1m9XQ9Zpd2ZVbPJcaRuakeLUr3FSOc8WpXqTjnbhvpPM6ktst7Oi3b7KcZYVVZlsmKzWupLa97FdSW2W9mzCZbFsVmtdSW2W9iSk30tvysmFy9VzcJLixeW+lroRgsbOpc16VtRWatepGnBeDLfS+xdL7ExrCxr3VRUbalUr1Hj3lOPGa7W+iK7XhFx6vuA60d/mrlxnezjxUo89O2g+mMX4ZPwy+peFvXcuRRH6tMTVL0/8AjzR3zfwQHXAef8lfLf2wDX6e/Q63mfxRIGNOsEvnTSHy9Tzv4GEAPWjRzGiMgAyQ6GQAEMhkAFDIkACJAAAAAAIYAACsUAClYrACBWKABSMIfGj5y/MkCC/eAvV9P6vyOhADya90uqNAAAYq/9k="/>
          <p:cNvSpPr>
            <a:spLocks noChangeAspect="1" noChangeArrowheads="1"/>
          </p:cNvSpPr>
          <p:nvPr/>
        </p:nvSpPr>
        <p:spPr bwMode="auto">
          <a:xfrm>
            <a:off x="155575" y="-1889125"/>
            <a:ext cx="39433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68021" y="252474"/>
            <a:ext cx="14478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39" y="263289"/>
            <a:ext cx="3421662" cy="9066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41" y="252474"/>
            <a:ext cx="1606656" cy="11722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2800" y="3654296"/>
            <a:ext cx="2399535" cy="1168196"/>
          </a:xfrm>
          <a:prstGeom prst="rect">
            <a:avLst/>
          </a:prstGeom>
        </p:spPr>
      </p:pic>
      <p:pic>
        <p:nvPicPr>
          <p:cNvPr id="13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807" y="296373"/>
            <a:ext cx="822521" cy="94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1847850" y="5638800"/>
            <a:ext cx="5524500" cy="57499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The content of this material does not necessarily represent the </a:t>
            </a:r>
          </a:p>
          <a:p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official position of the European Union</a:t>
            </a:r>
            <a:endParaRPr lang="en-US" sz="1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345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5"/>
            <a:ext cx="1188891" cy="8674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337" y="848400"/>
            <a:ext cx="8247461" cy="857262"/>
          </a:xfrm>
        </p:spPr>
        <p:txBody>
          <a:bodyPr/>
          <a:lstStyle/>
          <a:p>
            <a:r>
              <a:rPr lang="pt-BR" sz="2800" b="1" dirty="0">
                <a:latin typeface="Trebuchet MS" pitchFamily="34" charset="0"/>
              </a:rPr>
              <a:t>Visual Identity Manual Interreg V-A </a:t>
            </a:r>
            <a:r>
              <a:rPr lang="pt-BR" sz="2800" b="1" dirty="0" smtClean="0">
                <a:latin typeface="Trebuchet MS" pitchFamily="34" charset="0"/>
              </a:rPr>
              <a:t>RO-BG</a:t>
            </a: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825" y="591519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2599" y="154122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28" y="236113"/>
            <a:ext cx="2575872" cy="682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72" y="1609216"/>
            <a:ext cx="8846793" cy="429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50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5"/>
            <a:ext cx="1188891" cy="8674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337" y="848400"/>
            <a:ext cx="8247461" cy="857262"/>
          </a:xfrm>
        </p:spPr>
        <p:txBody>
          <a:bodyPr/>
          <a:lstStyle/>
          <a:p>
            <a:r>
              <a:rPr lang="pt-BR" sz="2800" b="1" dirty="0" smtClean="0">
                <a:latin typeface="Trebuchet MS" pitchFamily="34" charset="0"/>
              </a:rPr>
              <a:t>Available at:</a:t>
            </a: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825" y="591519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2599" y="154122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28" y="236113"/>
            <a:ext cx="2575872" cy="682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23" y="1544365"/>
            <a:ext cx="7835488" cy="440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198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5"/>
            <a:ext cx="1188891" cy="867412"/>
          </a:xfrm>
          <a:prstGeom prst="rect">
            <a:avLst/>
          </a:prstGeom>
        </p:spPr>
      </p:pic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457200" y="1121253"/>
            <a:ext cx="8001000" cy="498070"/>
          </a:xfrm>
        </p:spPr>
        <p:txBody>
          <a:bodyPr/>
          <a:lstStyle/>
          <a:p>
            <a:pPr marL="0" indent="0" algn="ctr">
              <a:buNone/>
            </a:pPr>
            <a:r>
              <a:rPr lang="ro-RO" sz="2400" b="1" dirty="0" smtClean="0">
                <a:latin typeface="Trebuchet MS" pitchFamily="34" charset="0"/>
              </a:rPr>
              <a:t>Tutorial ”Information and publicity measures”</a:t>
            </a:r>
            <a:endParaRPr lang="en-US" sz="2400" b="1" dirty="0" smtClean="0">
              <a:latin typeface="Trebuchet MS" pitchFamily="34" charset="0"/>
            </a:endParaRPr>
          </a:p>
        </p:txBody>
      </p:sp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825" y="591519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2599" y="154122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28" y="236113"/>
            <a:ext cx="2652072" cy="7027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71499"/>
            <a:ext cx="6150551" cy="26515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724" y="3388667"/>
            <a:ext cx="5700101" cy="269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808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73" y="5978472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199389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31036" y="132380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43397"/>
            <a:ext cx="1485900" cy="52210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84" y="236113"/>
            <a:ext cx="2567518" cy="6803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925" y="6033593"/>
            <a:ext cx="1390008" cy="67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08" y="1627790"/>
            <a:ext cx="8816847" cy="358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21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73" y="59436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22666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85296" y="153378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87" y="269513"/>
            <a:ext cx="2722214" cy="721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808" y="5971160"/>
            <a:ext cx="1390008" cy="67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0" y="1338670"/>
            <a:ext cx="8929192" cy="437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30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73" y="59436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22666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85296" y="153378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87" y="269513"/>
            <a:ext cx="2722214" cy="721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808" y="5971160"/>
            <a:ext cx="1390008" cy="6767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8" y="1268906"/>
            <a:ext cx="8990002" cy="458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49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573" y="59436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387" y="274306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15200" y="188582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62" y="312503"/>
            <a:ext cx="2622728" cy="6949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183" y="6140606"/>
            <a:ext cx="1390008" cy="67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71600"/>
            <a:ext cx="8833029" cy="421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806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273" y="59436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5468" y="163459"/>
            <a:ext cx="1176888" cy="9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629850" cy="6968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1327"/>
            <a:ext cx="9144000" cy="3907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6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14984</TotalTime>
  <Words>129</Words>
  <Application>Microsoft Office PowerPoint</Application>
  <PresentationFormat>On-screen Show (4:3)</PresentationFormat>
  <Paragraphs>45</Paragraphs>
  <Slides>15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Trebuchet MS</vt:lpstr>
      <vt:lpstr>Office Theme</vt:lpstr>
      <vt:lpstr>Document</vt:lpstr>
      <vt:lpstr>PowerPoint Presentation</vt:lpstr>
      <vt:lpstr>Visual Identity Manual Interreg V-A RO-BG</vt:lpstr>
      <vt:lpstr>Available at: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More attention, please! </vt:lpstr>
      <vt:lpstr>More attention, please! </vt:lpstr>
      <vt:lpstr>More attention, please! </vt:lpstr>
      <vt:lpstr>Thank you for your attention!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Rasvan Zamfir</cp:lastModifiedBy>
  <cp:revision>1087</cp:revision>
  <cp:lastPrinted>2019-04-15T08:32:22Z</cp:lastPrinted>
  <dcterms:created xsi:type="dcterms:W3CDTF">2007-11-21T13:10:07Z</dcterms:created>
  <dcterms:modified xsi:type="dcterms:W3CDTF">2019-05-07T06:51:06Z</dcterms:modified>
</cp:coreProperties>
</file>