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47" r:id="rId2"/>
    <p:sldId id="477" r:id="rId3"/>
    <p:sldId id="478" r:id="rId4"/>
    <p:sldId id="545" r:id="rId5"/>
    <p:sldId id="546" r:id="rId6"/>
    <p:sldId id="547" r:id="rId7"/>
    <p:sldId id="548" r:id="rId8"/>
    <p:sldId id="556" r:id="rId9"/>
    <p:sldId id="557" r:id="rId10"/>
    <p:sldId id="553" r:id="rId11"/>
    <p:sldId id="558" r:id="rId12"/>
    <p:sldId id="559" r:id="rId13"/>
    <p:sldId id="560" r:id="rId14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E26A858-91BD-4B53-B00F-AD5EFD3C83CD}">
          <p14:sldIdLst>
            <p14:sldId id="447"/>
            <p14:sldId id="477"/>
            <p14:sldId id="478"/>
            <p14:sldId id="545"/>
            <p14:sldId id="546"/>
            <p14:sldId id="547"/>
            <p14:sldId id="548"/>
            <p14:sldId id="556"/>
            <p14:sldId id="557"/>
            <p14:sldId id="553"/>
            <p14:sldId id="558"/>
            <p14:sldId id="559"/>
            <p14:sldId id="560"/>
          </p14:sldIdLst>
        </p14:section>
        <p14:section name="Untitled Section" id="{2BDC80C9-851B-4344-9B6F-A5763699978D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BCCFE6"/>
    <a:srgbClr val="003366"/>
    <a:srgbClr val="FC2812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84275" autoAdjust="0"/>
  </p:normalViewPr>
  <p:slideViewPr>
    <p:cSldViewPr>
      <p:cViewPr varScale="1">
        <p:scale>
          <a:sx n="70" d="100"/>
          <a:sy n="70" d="100"/>
        </p:scale>
        <p:origin x="1723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2934" y="90"/>
      </p:cViewPr>
      <p:guideLst>
        <p:guide orient="horz" pos="3129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7FB878-1D0F-47EF-A969-2C1CAE85BBB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7523D57E-1C9E-4B49-B983-7AABBDDA8672}">
      <dgm:prSet phldrT="[Text]"/>
      <dgm:spPr/>
      <dgm:t>
        <a:bodyPr/>
        <a:lstStyle/>
        <a:p>
          <a:r>
            <a:rPr lang="en-US" dirty="0" smtClean="0"/>
            <a:t>2015</a:t>
          </a:r>
          <a:endParaRPr lang="en-US" dirty="0"/>
        </a:p>
      </dgm:t>
    </dgm:pt>
    <dgm:pt modelId="{B55E46B4-91D0-442C-A7C2-D268B2D74ED3}" type="parTrans" cxnId="{033FAD52-6315-43A7-9E1B-F2E910FB44A9}">
      <dgm:prSet/>
      <dgm:spPr/>
      <dgm:t>
        <a:bodyPr/>
        <a:lstStyle/>
        <a:p>
          <a:endParaRPr lang="en-US"/>
        </a:p>
      </dgm:t>
    </dgm:pt>
    <dgm:pt modelId="{DEA1EE23-5034-48A0-A0F8-CF59FB32FCF4}" type="sibTrans" cxnId="{033FAD52-6315-43A7-9E1B-F2E910FB44A9}">
      <dgm:prSet/>
      <dgm:spPr/>
      <dgm:t>
        <a:bodyPr/>
        <a:lstStyle/>
        <a:p>
          <a:endParaRPr lang="en-US"/>
        </a:p>
      </dgm:t>
    </dgm:pt>
    <dgm:pt modelId="{EEA97C04-6AFE-417A-BC0E-3CFC6DEABB45}">
      <dgm:prSet phldrT="[Text]"/>
      <dgm:spPr/>
      <dgm:t>
        <a:bodyPr/>
        <a:lstStyle/>
        <a:p>
          <a:r>
            <a:rPr lang="en-US" dirty="0" smtClean="0"/>
            <a:t>2016</a:t>
          </a:r>
          <a:endParaRPr lang="en-US" dirty="0"/>
        </a:p>
      </dgm:t>
    </dgm:pt>
    <dgm:pt modelId="{9C4809B4-48E8-4DB6-A5D5-9233073BF36F}" type="parTrans" cxnId="{4BE274A2-1091-48C4-B379-7EF9B0ED9F23}">
      <dgm:prSet/>
      <dgm:spPr/>
      <dgm:t>
        <a:bodyPr/>
        <a:lstStyle/>
        <a:p>
          <a:endParaRPr lang="en-US"/>
        </a:p>
      </dgm:t>
    </dgm:pt>
    <dgm:pt modelId="{ACF6FA3F-C083-4710-9B59-D564EFBD4D0B}" type="sibTrans" cxnId="{4BE274A2-1091-48C4-B379-7EF9B0ED9F23}">
      <dgm:prSet/>
      <dgm:spPr/>
      <dgm:t>
        <a:bodyPr/>
        <a:lstStyle/>
        <a:p>
          <a:endParaRPr lang="en-US"/>
        </a:p>
      </dgm:t>
    </dgm:pt>
    <dgm:pt modelId="{535E9B8C-C6A2-4D35-A8BE-A3AE2E6B5791}">
      <dgm:prSet phldrT="[Text]"/>
      <dgm:spPr/>
      <dgm:t>
        <a:bodyPr/>
        <a:lstStyle/>
        <a:p>
          <a:r>
            <a:rPr lang="en-US" dirty="0" smtClean="0"/>
            <a:t>2017</a:t>
          </a:r>
          <a:endParaRPr lang="en-US" dirty="0"/>
        </a:p>
      </dgm:t>
    </dgm:pt>
    <dgm:pt modelId="{6AA2A624-6248-4839-902C-A606A97F7DBB}" type="parTrans" cxnId="{421E78C2-A137-4B88-9E84-B4DC900C8F62}">
      <dgm:prSet/>
      <dgm:spPr/>
      <dgm:t>
        <a:bodyPr/>
        <a:lstStyle/>
        <a:p>
          <a:endParaRPr lang="en-US"/>
        </a:p>
      </dgm:t>
    </dgm:pt>
    <dgm:pt modelId="{F13EE139-A307-4617-9CD0-CA15345F1CE1}" type="sibTrans" cxnId="{421E78C2-A137-4B88-9E84-B4DC900C8F62}">
      <dgm:prSet/>
      <dgm:spPr/>
      <dgm:t>
        <a:bodyPr/>
        <a:lstStyle/>
        <a:p>
          <a:endParaRPr lang="en-US"/>
        </a:p>
      </dgm:t>
    </dgm:pt>
    <dgm:pt modelId="{922DF7D5-0C14-4B51-A4D7-F67708F1CF33}">
      <dgm:prSet phldrT="[Text]"/>
      <dgm:spPr/>
      <dgm:t>
        <a:bodyPr/>
        <a:lstStyle/>
        <a:p>
          <a:r>
            <a:rPr lang="en-US" dirty="0" smtClean="0"/>
            <a:t>2018</a:t>
          </a:r>
          <a:endParaRPr lang="en-US" dirty="0"/>
        </a:p>
      </dgm:t>
    </dgm:pt>
    <dgm:pt modelId="{06A0A718-A55C-454E-AAAA-D7F11F64BB72}" type="parTrans" cxnId="{0C8DE118-B560-45E1-916A-BEEBBA174337}">
      <dgm:prSet/>
      <dgm:spPr/>
      <dgm:t>
        <a:bodyPr/>
        <a:lstStyle/>
        <a:p>
          <a:endParaRPr lang="en-US"/>
        </a:p>
      </dgm:t>
    </dgm:pt>
    <dgm:pt modelId="{62DF0985-3D3D-41C2-A25C-8A4326ECE9A2}" type="sibTrans" cxnId="{0C8DE118-B560-45E1-916A-BEEBBA174337}">
      <dgm:prSet/>
      <dgm:spPr/>
      <dgm:t>
        <a:bodyPr/>
        <a:lstStyle/>
        <a:p>
          <a:endParaRPr lang="en-US"/>
        </a:p>
      </dgm:t>
    </dgm:pt>
    <dgm:pt modelId="{26ED5516-875E-40A5-A016-BD41179247AD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667CDDC7-B878-4D33-9281-7CBF1D511245}" type="parTrans" cxnId="{3208880E-FF5D-4728-AE78-1C48F0370C42}">
      <dgm:prSet/>
      <dgm:spPr/>
      <dgm:t>
        <a:bodyPr/>
        <a:lstStyle/>
        <a:p>
          <a:endParaRPr lang="en-US"/>
        </a:p>
      </dgm:t>
    </dgm:pt>
    <dgm:pt modelId="{25F7A1B9-6BE2-45FB-B5C2-47237BD1FEBB}" type="sibTrans" cxnId="{3208880E-FF5D-4728-AE78-1C48F0370C42}">
      <dgm:prSet/>
      <dgm:spPr/>
      <dgm:t>
        <a:bodyPr/>
        <a:lstStyle/>
        <a:p>
          <a:endParaRPr lang="en-US"/>
        </a:p>
      </dgm:t>
    </dgm:pt>
    <dgm:pt modelId="{FE8E6052-2FE7-41E0-BA9C-0B498B73444A}">
      <dgm:prSet phldrT="[Text]"/>
      <dgm:spPr/>
      <dgm:t>
        <a:bodyPr/>
        <a:lstStyle/>
        <a:p>
          <a:r>
            <a:rPr lang="en-US" dirty="0" smtClean="0"/>
            <a:t>2020</a:t>
          </a:r>
          <a:endParaRPr lang="en-US" dirty="0"/>
        </a:p>
      </dgm:t>
    </dgm:pt>
    <dgm:pt modelId="{A87DEEFB-4840-40DD-A2DA-656F4142842D}" type="parTrans" cxnId="{215FBDF2-84DD-4A7C-B3CC-A4E640999F4A}">
      <dgm:prSet/>
      <dgm:spPr/>
      <dgm:t>
        <a:bodyPr/>
        <a:lstStyle/>
        <a:p>
          <a:endParaRPr lang="en-US"/>
        </a:p>
      </dgm:t>
    </dgm:pt>
    <dgm:pt modelId="{CBF665CC-2899-4206-9F5A-B52D8ACF2A7D}" type="sibTrans" cxnId="{215FBDF2-84DD-4A7C-B3CC-A4E640999F4A}">
      <dgm:prSet/>
      <dgm:spPr/>
      <dgm:t>
        <a:bodyPr/>
        <a:lstStyle/>
        <a:p>
          <a:endParaRPr lang="en-US"/>
        </a:p>
      </dgm:t>
    </dgm:pt>
    <dgm:pt modelId="{BFE15AF4-E5E8-4EC9-A3E6-016CD24F0364}">
      <dgm:prSet phldrT="[Text]"/>
      <dgm:spPr/>
      <dgm:t>
        <a:bodyPr/>
        <a:lstStyle/>
        <a:p>
          <a:r>
            <a:rPr lang="en-US" dirty="0" smtClean="0"/>
            <a:t>2021</a:t>
          </a:r>
          <a:endParaRPr lang="en-US" dirty="0"/>
        </a:p>
      </dgm:t>
    </dgm:pt>
    <dgm:pt modelId="{4DD5940B-5F5C-4F21-9C7F-6E1ACAEE4883}" type="parTrans" cxnId="{6E51F394-BE10-4E41-9AE9-96B80B4F06A1}">
      <dgm:prSet/>
      <dgm:spPr/>
      <dgm:t>
        <a:bodyPr/>
        <a:lstStyle/>
        <a:p>
          <a:endParaRPr lang="en-US"/>
        </a:p>
      </dgm:t>
    </dgm:pt>
    <dgm:pt modelId="{DD8DC551-7AC6-4E06-8F8B-3643359565EC}" type="sibTrans" cxnId="{6E51F394-BE10-4E41-9AE9-96B80B4F06A1}">
      <dgm:prSet/>
      <dgm:spPr/>
      <dgm:t>
        <a:bodyPr/>
        <a:lstStyle/>
        <a:p>
          <a:endParaRPr lang="en-US"/>
        </a:p>
      </dgm:t>
    </dgm:pt>
    <dgm:pt modelId="{2AAA0854-B790-4C33-85A9-A2F85D539792}" type="pres">
      <dgm:prSet presAssocID="{1B7FB878-1D0F-47EF-A969-2C1CAE85BBB3}" presName="Name0" presStyleCnt="0">
        <dgm:presLayoutVars>
          <dgm:dir/>
          <dgm:resizeHandles val="exact"/>
        </dgm:presLayoutVars>
      </dgm:prSet>
      <dgm:spPr/>
    </dgm:pt>
    <dgm:pt modelId="{E44D9465-D031-49D2-9579-DE8E0120CED2}" type="pres">
      <dgm:prSet presAssocID="{7523D57E-1C9E-4B49-B983-7AABBDDA8672}" presName="parTxOnly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757BBF-A8D5-4105-87E7-D8B37CEB8B06}" type="pres">
      <dgm:prSet presAssocID="{DEA1EE23-5034-48A0-A0F8-CF59FB32FCF4}" presName="parSpace" presStyleCnt="0"/>
      <dgm:spPr/>
    </dgm:pt>
    <dgm:pt modelId="{52818445-8221-4CEF-BAA1-E6FAE3BF7C89}" type="pres">
      <dgm:prSet presAssocID="{EEA97C04-6AFE-417A-BC0E-3CFC6DEABB45}" presName="parTxOnly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42B96-074F-492E-8C24-AB56D5E18827}" type="pres">
      <dgm:prSet presAssocID="{ACF6FA3F-C083-4710-9B59-D564EFBD4D0B}" presName="parSpace" presStyleCnt="0"/>
      <dgm:spPr/>
    </dgm:pt>
    <dgm:pt modelId="{DEDB7537-EDAA-42E2-9454-800F37A0A0C3}" type="pres">
      <dgm:prSet presAssocID="{535E9B8C-C6A2-4D35-A8BE-A3AE2E6B5791}" presName="parTxOnly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3FD9F-4B53-43D6-B9F1-18134D92D98E}" type="pres">
      <dgm:prSet presAssocID="{F13EE139-A307-4617-9CD0-CA15345F1CE1}" presName="parSpace" presStyleCnt="0"/>
      <dgm:spPr/>
    </dgm:pt>
    <dgm:pt modelId="{D6121610-EC0F-4E8D-915E-7CCC7B701CED}" type="pres">
      <dgm:prSet presAssocID="{922DF7D5-0C14-4B51-A4D7-F67708F1CF33}" presName="parTxOnly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27982A-3478-44BE-8E1E-A8958E6B8AD8}" type="pres">
      <dgm:prSet presAssocID="{62DF0985-3D3D-41C2-A25C-8A4326ECE9A2}" presName="parSpace" presStyleCnt="0"/>
      <dgm:spPr/>
    </dgm:pt>
    <dgm:pt modelId="{DC9EAE44-3366-412D-9705-131F6AA2F25A}" type="pres">
      <dgm:prSet presAssocID="{26ED5516-875E-40A5-A016-BD41179247AD}" presName="parTxOnly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D33854-D336-4776-A0AE-C45EAB02C11F}" type="pres">
      <dgm:prSet presAssocID="{25F7A1B9-6BE2-45FB-B5C2-47237BD1FEBB}" presName="parSpace" presStyleCnt="0"/>
      <dgm:spPr/>
    </dgm:pt>
    <dgm:pt modelId="{3EF252EB-D40C-4043-8311-55725A35BFC6}" type="pres">
      <dgm:prSet presAssocID="{FE8E6052-2FE7-41E0-BA9C-0B498B73444A}" presName="parTxOnly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CA9F1-FC9A-45F4-BBC3-4313A8B53D70}" type="pres">
      <dgm:prSet presAssocID="{CBF665CC-2899-4206-9F5A-B52D8ACF2A7D}" presName="parSpace" presStyleCnt="0"/>
      <dgm:spPr/>
    </dgm:pt>
    <dgm:pt modelId="{D6FE48B6-C4D6-4AE4-8DD4-AD88E159BF4C}" type="pres">
      <dgm:prSet presAssocID="{BFE15AF4-E5E8-4EC9-A3E6-016CD24F036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274A2-1091-48C4-B379-7EF9B0ED9F23}" srcId="{1B7FB878-1D0F-47EF-A969-2C1CAE85BBB3}" destId="{EEA97C04-6AFE-417A-BC0E-3CFC6DEABB45}" srcOrd="1" destOrd="0" parTransId="{9C4809B4-48E8-4DB6-A5D5-9233073BF36F}" sibTransId="{ACF6FA3F-C083-4710-9B59-D564EFBD4D0B}"/>
    <dgm:cxn modelId="{033FAD52-6315-43A7-9E1B-F2E910FB44A9}" srcId="{1B7FB878-1D0F-47EF-A969-2C1CAE85BBB3}" destId="{7523D57E-1C9E-4B49-B983-7AABBDDA8672}" srcOrd="0" destOrd="0" parTransId="{B55E46B4-91D0-442C-A7C2-D268B2D74ED3}" sibTransId="{DEA1EE23-5034-48A0-A0F8-CF59FB32FCF4}"/>
    <dgm:cxn modelId="{6E51F394-BE10-4E41-9AE9-96B80B4F06A1}" srcId="{1B7FB878-1D0F-47EF-A969-2C1CAE85BBB3}" destId="{BFE15AF4-E5E8-4EC9-A3E6-016CD24F0364}" srcOrd="6" destOrd="0" parTransId="{4DD5940B-5F5C-4F21-9C7F-6E1ACAEE4883}" sibTransId="{DD8DC551-7AC6-4E06-8F8B-3643359565EC}"/>
    <dgm:cxn modelId="{421E78C2-A137-4B88-9E84-B4DC900C8F62}" srcId="{1B7FB878-1D0F-47EF-A969-2C1CAE85BBB3}" destId="{535E9B8C-C6A2-4D35-A8BE-A3AE2E6B5791}" srcOrd="2" destOrd="0" parTransId="{6AA2A624-6248-4839-902C-A606A97F7DBB}" sibTransId="{F13EE139-A307-4617-9CD0-CA15345F1CE1}"/>
    <dgm:cxn modelId="{206CACC1-49A0-4BA2-AD7F-0E7EF49C7145}" type="presOf" srcId="{1B7FB878-1D0F-47EF-A969-2C1CAE85BBB3}" destId="{2AAA0854-B790-4C33-85A9-A2F85D539792}" srcOrd="0" destOrd="0" presId="urn:microsoft.com/office/officeart/2005/8/layout/hChevron3"/>
    <dgm:cxn modelId="{5ACFCD60-64DD-410C-A021-53EC8D7295EB}" type="presOf" srcId="{7523D57E-1C9E-4B49-B983-7AABBDDA8672}" destId="{E44D9465-D031-49D2-9579-DE8E0120CED2}" srcOrd="0" destOrd="0" presId="urn:microsoft.com/office/officeart/2005/8/layout/hChevron3"/>
    <dgm:cxn modelId="{A3582295-33CE-4ADD-8BF3-D685A25DBAB5}" type="presOf" srcId="{FE8E6052-2FE7-41E0-BA9C-0B498B73444A}" destId="{3EF252EB-D40C-4043-8311-55725A35BFC6}" srcOrd="0" destOrd="0" presId="urn:microsoft.com/office/officeart/2005/8/layout/hChevron3"/>
    <dgm:cxn modelId="{75035C9B-3039-4B00-B0E5-003BC2EDBFFD}" type="presOf" srcId="{BFE15AF4-E5E8-4EC9-A3E6-016CD24F0364}" destId="{D6FE48B6-C4D6-4AE4-8DD4-AD88E159BF4C}" srcOrd="0" destOrd="0" presId="urn:microsoft.com/office/officeart/2005/8/layout/hChevron3"/>
    <dgm:cxn modelId="{3208880E-FF5D-4728-AE78-1C48F0370C42}" srcId="{1B7FB878-1D0F-47EF-A969-2C1CAE85BBB3}" destId="{26ED5516-875E-40A5-A016-BD41179247AD}" srcOrd="4" destOrd="0" parTransId="{667CDDC7-B878-4D33-9281-7CBF1D511245}" sibTransId="{25F7A1B9-6BE2-45FB-B5C2-47237BD1FEBB}"/>
    <dgm:cxn modelId="{0C8DE118-B560-45E1-916A-BEEBBA174337}" srcId="{1B7FB878-1D0F-47EF-A969-2C1CAE85BBB3}" destId="{922DF7D5-0C14-4B51-A4D7-F67708F1CF33}" srcOrd="3" destOrd="0" parTransId="{06A0A718-A55C-454E-AAAA-D7F11F64BB72}" sibTransId="{62DF0985-3D3D-41C2-A25C-8A4326ECE9A2}"/>
    <dgm:cxn modelId="{12DB3BF6-4BE1-4245-9E5C-CCDEF7BBD477}" type="presOf" srcId="{26ED5516-875E-40A5-A016-BD41179247AD}" destId="{DC9EAE44-3366-412D-9705-131F6AA2F25A}" srcOrd="0" destOrd="0" presId="urn:microsoft.com/office/officeart/2005/8/layout/hChevron3"/>
    <dgm:cxn modelId="{215FBDF2-84DD-4A7C-B3CC-A4E640999F4A}" srcId="{1B7FB878-1D0F-47EF-A969-2C1CAE85BBB3}" destId="{FE8E6052-2FE7-41E0-BA9C-0B498B73444A}" srcOrd="5" destOrd="0" parTransId="{A87DEEFB-4840-40DD-A2DA-656F4142842D}" sibTransId="{CBF665CC-2899-4206-9F5A-B52D8ACF2A7D}"/>
    <dgm:cxn modelId="{49D7863A-068F-48E4-9E5D-87A03855F056}" type="presOf" srcId="{922DF7D5-0C14-4B51-A4D7-F67708F1CF33}" destId="{D6121610-EC0F-4E8D-915E-7CCC7B701CED}" srcOrd="0" destOrd="0" presId="urn:microsoft.com/office/officeart/2005/8/layout/hChevron3"/>
    <dgm:cxn modelId="{AD5AA6A6-E03B-438E-A35A-968712381A4E}" type="presOf" srcId="{535E9B8C-C6A2-4D35-A8BE-A3AE2E6B5791}" destId="{DEDB7537-EDAA-42E2-9454-800F37A0A0C3}" srcOrd="0" destOrd="0" presId="urn:microsoft.com/office/officeart/2005/8/layout/hChevron3"/>
    <dgm:cxn modelId="{5296F92E-5236-4D8E-9171-EBE134C680B9}" type="presOf" srcId="{EEA97C04-6AFE-417A-BC0E-3CFC6DEABB45}" destId="{52818445-8221-4CEF-BAA1-E6FAE3BF7C89}" srcOrd="0" destOrd="0" presId="urn:microsoft.com/office/officeart/2005/8/layout/hChevron3"/>
    <dgm:cxn modelId="{E32B6FCC-CE56-46B7-BFFF-8A3798855949}" type="presParOf" srcId="{2AAA0854-B790-4C33-85A9-A2F85D539792}" destId="{E44D9465-D031-49D2-9579-DE8E0120CED2}" srcOrd="0" destOrd="0" presId="urn:microsoft.com/office/officeart/2005/8/layout/hChevron3"/>
    <dgm:cxn modelId="{41C723CB-39DD-4281-98FA-BC6771D0801E}" type="presParOf" srcId="{2AAA0854-B790-4C33-85A9-A2F85D539792}" destId="{A7757BBF-A8D5-4105-87E7-D8B37CEB8B06}" srcOrd="1" destOrd="0" presId="urn:microsoft.com/office/officeart/2005/8/layout/hChevron3"/>
    <dgm:cxn modelId="{3FC98C52-5241-4EA9-BEEC-B49B245834CB}" type="presParOf" srcId="{2AAA0854-B790-4C33-85A9-A2F85D539792}" destId="{52818445-8221-4CEF-BAA1-E6FAE3BF7C89}" srcOrd="2" destOrd="0" presId="urn:microsoft.com/office/officeart/2005/8/layout/hChevron3"/>
    <dgm:cxn modelId="{29471301-7CCA-411A-8335-8DED7B66E5CC}" type="presParOf" srcId="{2AAA0854-B790-4C33-85A9-A2F85D539792}" destId="{23E42B96-074F-492E-8C24-AB56D5E18827}" srcOrd="3" destOrd="0" presId="urn:microsoft.com/office/officeart/2005/8/layout/hChevron3"/>
    <dgm:cxn modelId="{3162ED36-C9B1-48F5-A70B-F1ACF59E9870}" type="presParOf" srcId="{2AAA0854-B790-4C33-85A9-A2F85D539792}" destId="{DEDB7537-EDAA-42E2-9454-800F37A0A0C3}" srcOrd="4" destOrd="0" presId="urn:microsoft.com/office/officeart/2005/8/layout/hChevron3"/>
    <dgm:cxn modelId="{F706F449-8A23-498A-914E-982923153872}" type="presParOf" srcId="{2AAA0854-B790-4C33-85A9-A2F85D539792}" destId="{51E3FD9F-4B53-43D6-B9F1-18134D92D98E}" srcOrd="5" destOrd="0" presId="urn:microsoft.com/office/officeart/2005/8/layout/hChevron3"/>
    <dgm:cxn modelId="{B4859449-68F6-44E0-9C40-48A048030262}" type="presParOf" srcId="{2AAA0854-B790-4C33-85A9-A2F85D539792}" destId="{D6121610-EC0F-4E8D-915E-7CCC7B701CED}" srcOrd="6" destOrd="0" presId="urn:microsoft.com/office/officeart/2005/8/layout/hChevron3"/>
    <dgm:cxn modelId="{651C477D-BCC8-4EE9-96B7-2D5C1151CACB}" type="presParOf" srcId="{2AAA0854-B790-4C33-85A9-A2F85D539792}" destId="{B127982A-3478-44BE-8E1E-A8958E6B8AD8}" srcOrd="7" destOrd="0" presId="urn:microsoft.com/office/officeart/2005/8/layout/hChevron3"/>
    <dgm:cxn modelId="{BA4F7596-154A-48E8-BFC9-100C425E169E}" type="presParOf" srcId="{2AAA0854-B790-4C33-85A9-A2F85D539792}" destId="{DC9EAE44-3366-412D-9705-131F6AA2F25A}" srcOrd="8" destOrd="0" presId="urn:microsoft.com/office/officeart/2005/8/layout/hChevron3"/>
    <dgm:cxn modelId="{0C718EB8-E01C-4FB4-AFCD-20C28D5A3726}" type="presParOf" srcId="{2AAA0854-B790-4C33-85A9-A2F85D539792}" destId="{C9D33854-D336-4776-A0AE-C45EAB02C11F}" srcOrd="9" destOrd="0" presId="urn:microsoft.com/office/officeart/2005/8/layout/hChevron3"/>
    <dgm:cxn modelId="{808C3644-655F-4D54-9319-A2F1E0FA1FAD}" type="presParOf" srcId="{2AAA0854-B790-4C33-85A9-A2F85D539792}" destId="{3EF252EB-D40C-4043-8311-55725A35BFC6}" srcOrd="10" destOrd="0" presId="urn:microsoft.com/office/officeart/2005/8/layout/hChevron3"/>
    <dgm:cxn modelId="{FB966172-919E-4555-8E0C-8AEC5E134453}" type="presParOf" srcId="{2AAA0854-B790-4C33-85A9-A2F85D539792}" destId="{224CA9F1-FC9A-45F4-BBC3-4313A8B53D70}" srcOrd="11" destOrd="0" presId="urn:microsoft.com/office/officeart/2005/8/layout/hChevron3"/>
    <dgm:cxn modelId="{C42C8AE1-374B-4F85-A83F-3E7D4AAA2518}" type="presParOf" srcId="{2AAA0854-B790-4C33-85A9-A2F85D539792}" destId="{D6FE48B6-C4D6-4AE4-8DD4-AD88E159BF4C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7FB878-1D0F-47EF-A969-2C1CAE85BBB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7523D57E-1C9E-4B49-B983-7AABBDDA8672}">
      <dgm:prSet phldrT="[Text]"/>
      <dgm:spPr/>
      <dgm:t>
        <a:bodyPr/>
        <a:lstStyle/>
        <a:p>
          <a:r>
            <a:rPr lang="en-US" dirty="0" smtClean="0"/>
            <a:t>2015</a:t>
          </a:r>
          <a:endParaRPr lang="en-US" dirty="0"/>
        </a:p>
      </dgm:t>
    </dgm:pt>
    <dgm:pt modelId="{B55E46B4-91D0-442C-A7C2-D268B2D74ED3}" type="parTrans" cxnId="{033FAD52-6315-43A7-9E1B-F2E910FB44A9}">
      <dgm:prSet/>
      <dgm:spPr/>
      <dgm:t>
        <a:bodyPr/>
        <a:lstStyle/>
        <a:p>
          <a:endParaRPr lang="en-US"/>
        </a:p>
      </dgm:t>
    </dgm:pt>
    <dgm:pt modelId="{DEA1EE23-5034-48A0-A0F8-CF59FB32FCF4}" type="sibTrans" cxnId="{033FAD52-6315-43A7-9E1B-F2E910FB44A9}">
      <dgm:prSet/>
      <dgm:spPr/>
      <dgm:t>
        <a:bodyPr/>
        <a:lstStyle/>
        <a:p>
          <a:endParaRPr lang="en-US"/>
        </a:p>
      </dgm:t>
    </dgm:pt>
    <dgm:pt modelId="{EEA97C04-6AFE-417A-BC0E-3CFC6DEABB45}">
      <dgm:prSet phldrT="[Text]"/>
      <dgm:spPr/>
      <dgm:t>
        <a:bodyPr/>
        <a:lstStyle/>
        <a:p>
          <a:r>
            <a:rPr lang="en-US" dirty="0" smtClean="0"/>
            <a:t>2016</a:t>
          </a:r>
          <a:endParaRPr lang="en-US" dirty="0"/>
        </a:p>
      </dgm:t>
    </dgm:pt>
    <dgm:pt modelId="{9C4809B4-48E8-4DB6-A5D5-9233073BF36F}" type="parTrans" cxnId="{4BE274A2-1091-48C4-B379-7EF9B0ED9F23}">
      <dgm:prSet/>
      <dgm:spPr/>
      <dgm:t>
        <a:bodyPr/>
        <a:lstStyle/>
        <a:p>
          <a:endParaRPr lang="en-US"/>
        </a:p>
      </dgm:t>
    </dgm:pt>
    <dgm:pt modelId="{ACF6FA3F-C083-4710-9B59-D564EFBD4D0B}" type="sibTrans" cxnId="{4BE274A2-1091-48C4-B379-7EF9B0ED9F23}">
      <dgm:prSet/>
      <dgm:spPr/>
      <dgm:t>
        <a:bodyPr/>
        <a:lstStyle/>
        <a:p>
          <a:endParaRPr lang="en-US"/>
        </a:p>
      </dgm:t>
    </dgm:pt>
    <dgm:pt modelId="{535E9B8C-C6A2-4D35-A8BE-A3AE2E6B5791}">
      <dgm:prSet phldrT="[Text]"/>
      <dgm:spPr/>
      <dgm:t>
        <a:bodyPr/>
        <a:lstStyle/>
        <a:p>
          <a:r>
            <a:rPr lang="en-US" dirty="0" smtClean="0"/>
            <a:t>2017</a:t>
          </a:r>
          <a:endParaRPr lang="en-US" dirty="0"/>
        </a:p>
      </dgm:t>
    </dgm:pt>
    <dgm:pt modelId="{6AA2A624-6248-4839-902C-A606A97F7DBB}" type="parTrans" cxnId="{421E78C2-A137-4B88-9E84-B4DC900C8F62}">
      <dgm:prSet/>
      <dgm:spPr/>
      <dgm:t>
        <a:bodyPr/>
        <a:lstStyle/>
        <a:p>
          <a:endParaRPr lang="en-US"/>
        </a:p>
      </dgm:t>
    </dgm:pt>
    <dgm:pt modelId="{F13EE139-A307-4617-9CD0-CA15345F1CE1}" type="sibTrans" cxnId="{421E78C2-A137-4B88-9E84-B4DC900C8F62}">
      <dgm:prSet/>
      <dgm:spPr/>
      <dgm:t>
        <a:bodyPr/>
        <a:lstStyle/>
        <a:p>
          <a:endParaRPr lang="en-US"/>
        </a:p>
      </dgm:t>
    </dgm:pt>
    <dgm:pt modelId="{922DF7D5-0C14-4B51-A4D7-F67708F1CF33}">
      <dgm:prSet phldrT="[Text]"/>
      <dgm:spPr/>
      <dgm:t>
        <a:bodyPr/>
        <a:lstStyle/>
        <a:p>
          <a:r>
            <a:rPr lang="en-US" dirty="0" smtClean="0"/>
            <a:t>2018</a:t>
          </a:r>
          <a:endParaRPr lang="en-US" dirty="0"/>
        </a:p>
      </dgm:t>
    </dgm:pt>
    <dgm:pt modelId="{06A0A718-A55C-454E-AAAA-D7F11F64BB72}" type="parTrans" cxnId="{0C8DE118-B560-45E1-916A-BEEBBA174337}">
      <dgm:prSet/>
      <dgm:spPr/>
      <dgm:t>
        <a:bodyPr/>
        <a:lstStyle/>
        <a:p>
          <a:endParaRPr lang="en-US"/>
        </a:p>
      </dgm:t>
    </dgm:pt>
    <dgm:pt modelId="{62DF0985-3D3D-41C2-A25C-8A4326ECE9A2}" type="sibTrans" cxnId="{0C8DE118-B560-45E1-916A-BEEBBA174337}">
      <dgm:prSet/>
      <dgm:spPr/>
      <dgm:t>
        <a:bodyPr/>
        <a:lstStyle/>
        <a:p>
          <a:endParaRPr lang="en-US"/>
        </a:p>
      </dgm:t>
    </dgm:pt>
    <dgm:pt modelId="{26ED5516-875E-40A5-A016-BD41179247AD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667CDDC7-B878-4D33-9281-7CBF1D511245}" type="parTrans" cxnId="{3208880E-FF5D-4728-AE78-1C48F0370C42}">
      <dgm:prSet/>
      <dgm:spPr/>
      <dgm:t>
        <a:bodyPr/>
        <a:lstStyle/>
        <a:p>
          <a:endParaRPr lang="en-US"/>
        </a:p>
      </dgm:t>
    </dgm:pt>
    <dgm:pt modelId="{25F7A1B9-6BE2-45FB-B5C2-47237BD1FEBB}" type="sibTrans" cxnId="{3208880E-FF5D-4728-AE78-1C48F0370C42}">
      <dgm:prSet/>
      <dgm:spPr/>
      <dgm:t>
        <a:bodyPr/>
        <a:lstStyle/>
        <a:p>
          <a:endParaRPr lang="en-US"/>
        </a:p>
      </dgm:t>
    </dgm:pt>
    <dgm:pt modelId="{FE8E6052-2FE7-41E0-BA9C-0B498B73444A}">
      <dgm:prSet phldrT="[Text]"/>
      <dgm:spPr/>
      <dgm:t>
        <a:bodyPr/>
        <a:lstStyle/>
        <a:p>
          <a:r>
            <a:rPr lang="en-US" dirty="0" smtClean="0"/>
            <a:t>2020</a:t>
          </a:r>
          <a:endParaRPr lang="en-US" dirty="0"/>
        </a:p>
      </dgm:t>
    </dgm:pt>
    <dgm:pt modelId="{A87DEEFB-4840-40DD-A2DA-656F4142842D}" type="parTrans" cxnId="{215FBDF2-84DD-4A7C-B3CC-A4E640999F4A}">
      <dgm:prSet/>
      <dgm:spPr/>
      <dgm:t>
        <a:bodyPr/>
        <a:lstStyle/>
        <a:p>
          <a:endParaRPr lang="en-US"/>
        </a:p>
      </dgm:t>
    </dgm:pt>
    <dgm:pt modelId="{CBF665CC-2899-4206-9F5A-B52D8ACF2A7D}" type="sibTrans" cxnId="{215FBDF2-84DD-4A7C-B3CC-A4E640999F4A}">
      <dgm:prSet/>
      <dgm:spPr/>
      <dgm:t>
        <a:bodyPr/>
        <a:lstStyle/>
        <a:p>
          <a:endParaRPr lang="en-US"/>
        </a:p>
      </dgm:t>
    </dgm:pt>
    <dgm:pt modelId="{BFE15AF4-E5E8-4EC9-A3E6-016CD24F0364}">
      <dgm:prSet phldrT="[Text]"/>
      <dgm:spPr/>
      <dgm:t>
        <a:bodyPr/>
        <a:lstStyle/>
        <a:p>
          <a:r>
            <a:rPr lang="en-US" dirty="0" smtClean="0"/>
            <a:t>2021</a:t>
          </a:r>
          <a:endParaRPr lang="en-US" dirty="0"/>
        </a:p>
      </dgm:t>
    </dgm:pt>
    <dgm:pt modelId="{4DD5940B-5F5C-4F21-9C7F-6E1ACAEE4883}" type="parTrans" cxnId="{6E51F394-BE10-4E41-9AE9-96B80B4F06A1}">
      <dgm:prSet/>
      <dgm:spPr/>
      <dgm:t>
        <a:bodyPr/>
        <a:lstStyle/>
        <a:p>
          <a:endParaRPr lang="en-US"/>
        </a:p>
      </dgm:t>
    </dgm:pt>
    <dgm:pt modelId="{DD8DC551-7AC6-4E06-8F8B-3643359565EC}" type="sibTrans" cxnId="{6E51F394-BE10-4E41-9AE9-96B80B4F06A1}">
      <dgm:prSet/>
      <dgm:spPr/>
      <dgm:t>
        <a:bodyPr/>
        <a:lstStyle/>
        <a:p>
          <a:endParaRPr lang="en-US"/>
        </a:p>
      </dgm:t>
    </dgm:pt>
    <dgm:pt modelId="{2AAA0854-B790-4C33-85A9-A2F85D539792}" type="pres">
      <dgm:prSet presAssocID="{1B7FB878-1D0F-47EF-A969-2C1CAE85BBB3}" presName="Name0" presStyleCnt="0">
        <dgm:presLayoutVars>
          <dgm:dir/>
          <dgm:resizeHandles val="exact"/>
        </dgm:presLayoutVars>
      </dgm:prSet>
      <dgm:spPr/>
    </dgm:pt>
    <dgm:pt modelId="{E44D9465-D031-49D2-9579-DE8E0120CED2}" type="pres">
      <dgm:prSet presAssocID="{7523D57E-1C9E-4B49-B983-7AABBDDA8672}" presName="parTxOnly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757BBF-A8D5-4105-87E7-D8B37CEB8B06}" type="pres">
      <dgm:prSet presAssocID="{DEA1EE23-5034-48A0-A0F8-CF59FB32FCF4}" presName="parSpace" presStyleCnt="0"/>
      <dgm:spPr/>
    </dgm:pt>
    <dgm:pt modelId="{52818445-8221-4CEF-BAA1-E6FAE3BF7C89}" type="pres">
      <dgm:prSet presAssocID="{EEA97C04-6AFE-417A-BC0E-3CFC6DEABB45}" presName="parTxOnly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42B96-074F-492E-8C24-AB56D5E18827}" type="pres">
      <dgm:prSet presAssocID="{ACF6FA3F-C083-4710-9B59-D564EFBD4D0B}" presName="parSpace" presStyleCnt="0"/>
      <dgm:spPr/>
    </dgm:pt>
    <dgm:pt modelId="{DEDB7537-EDAA-42E2-9454-800F37A0A0C3}" type="pres">
      <dgm:prSet presAssocID="{535E9B8C-C6A2-4D35-A8BE-A3AE2E6B5791}" presName="parTxOnly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3FD9F-4B53-43D6-B9F1-18134D92D98E}" type="pres">
      <dgm:prSet presAssocID="{F13EE139-A307-4617-9CD0-CA15345F1CE1}" presName="parSpace" presStyleCnt="0"/>
      <dgm:spPr/>
    </dgm:pt>
    <dgm:pt modelId="{D6121610-EC0F-4E8D-915E-7CCC7B701CED}" type="pres">
      <dgm:prSet presAssocID="{922DF7D5-0C14-4B51-A4D7-F67708F1CF33}" presName="parTxOnly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27982A-3478-44BE-8E1E-A8958E6B8AD8}" type="pres">
      <dgm:prSet presAssocID="{62DF0985-3D3D-41C2-A25C-8A4326ECE9A2}" presName="parSpace" presStyleCnt="0"/>
      <dgm:spPr/>
    </dgm:pt>
    <dgm:pt modelId="{DC9EAE44-3366-412D-9705-131F6AA2F25A}" type="pres">
      <dgm:prSet presAssocID="{26ED5516-875E-40A5-A016-BD41179247AD}" presName="parTxOnly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D33854-D336-4776-A0AE-C45EAB02C11F}" type="pres">
      <dgm:prSet presAssocID="{25F7A1B9-6BE2-45FB-B5C2-47237BD1FEBB}" presName="parSpace" presStyleCnt="0"/>
      <dgm:spPr/>
    </dgm:pt>
    <dgm:pt modelId="{3EF252EB-D40C-4043-8311-55725A35BFC6}" type="pres">
      <dgm:prSet presAssocID="{FE8E6052-2FE7-41E0-BA9C-0B498B73444A}" presName="parTxOnly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CA9F1-FC9A-45F4-BBC3-4313A8B53D70}" type="pres">
      <dgm:prSet presAssocID="{CBF665CC-2899-4206-9F5A-B52D8ACF2A7D}" presName="parSpace" presStyleCnt="0"/>
      <dgm:spPr/>
    </dgm:pt>
    <dgm:pt modelId="{D6FE48B6-C4D6-4AE4-8DD4-AD88E159BF4C}" type="pres">
      <dgm:prSet presAssocID="{BFE15AF4-E5E8-4EC9-A3E6-016CD24F036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274A2-1091-48C4-B379-7EF9B0ED9F23}" srcId="{1B7FB878-1D0F-47EF-A969-2C1CAE85BBB3}" destId="{EEA97C04-6AFE-417A-BC0E-3CFC6DEABB45}" srcOrd="1" destOrd="0" parTransId="{9C4809B4-48E8-4DB6-A5D5-9233073BF36F}" sibTransId="{ACF6FA3F-C083-4710-9B59-D564EFBD4D0B}"/>
    <dgm:cxn modelId="{033FAD52-6315-43A7-9E1B-F2E910FB44A9}" srcId="{1B7FB878-1D0F-47EF-A969-2C1CAE85BBB3}" destId="{7523D57E-1C9E-4B49-B983-7AABBDDA8672}" srcOrd="0" destOrd="0" parTransId="{B55E46B4-91D0-442C-A7C2-D268B2D74ED3}" sibTransId="{DEA1EE23-5034-48A0-A0F8-CF59FB32FCF4}"/>
    <dgm:cxn modelId="{6E51F394-BE10-4E41-9AE9-96B80B4F06A1}" srcId="{1B7FB878-1D0F-47EF-A969-2C1CAE85BBB3}" destId="{BFE15AF4-E5E8-4EC9-A3E6-016CD24F0364}" srcOrd="6" destOrd="0" parTransId="{4DD5940B-5F5C-4F21-9C7F-6E1ACAEE4883}" sibTransId="{DD8DC551-7AC6-4E06-8F8B-3643359565EC}"/>
    <dgm:cxn modelId="{421E78C2-A137-4B88-9E84-B4DC900C8F62}" srcId="{1B7FB878-1D0F-47EF-A969-2C1CAE85BBB3}" destId="{535E9B8C-C6A2-4D35-A8BE-A3AE2E6B5791}" srcOrd="2" destOrd="0" parTransId="{6AA2A624-6248-4839-902C-A606A97F7DBB}" sibTransId="{F13EE139-A307-4617-9CD0-CA15345F1CE1}"/>
    <dgm:cxn modelId="{206CACC1-49A0-4BA2-AD7F-0E7EF49C7145}" type="presOf" srcId="{1B7FB878-1D0F-47EF-A969-2C1CAE85BBB3}" destId="{2AAA0854-B790-4C33-85A9-A2F85D539792}" srcOrd="0" destOrd="0" presId="urn:microsoft.com/office/officeart/2005/8/layout/hChevron3"/>
    <dgm:cxn modelId="{5ACFCD60-64DD-410C-A021-53EC8D7295EB}" type="presOf" srcId="{7523D57E-1C9E-4B49-B983-7AABBDDA8672}" destId="{E44D9465-D031-49D2-9579-DE8E0120CED2}" srcOrd="0" destOrd="0" presId="urn:microsoft.com/office/officeart/2005/8/layout/hChevron3"/>
    <dgm:cxn modelId="{A3582295-33CE-4ADD-8BF3-D685A25DBAB5}" type="presOf" srcId="{FE8E6052-2FE7-41E0-BA9C-0B498B73444A}" destId="{3EF252EB-D40C-4043-8311-55725A35BFC6}" srcOrd="0" destOrd="0" presId="urn:microsoft.com/office/officeart/2005/8/layout/hChevron3"/>
    <dgm:cxn modelId="{75035C9B-3039-4B00-B0E5-003BC2EDBFFD}" type="presOf" srcId="{BFE15AF4-E5E8-4EC9-A3E6-016CD24F0364}" destId="{D6FE48B6-C4D6-4AE4-8DD4-AD88E159BF4C}" srcOrd="0" destOrd="0" presId="urn:microsoft.com/office/officeart/2005/8/layout/hChevron3"/>
    <dgm:cxn modelId="{3208880E-FF5D-4728-AE78-1C48F0370C42}" srcId="{1B7FB878-1D0F-47EF-A969-2C1CAE85BBB3}" destId="{26ED5516-875E-40A5-A016-BD41179247AD}" srcOrd="4" destOrd="0" parTransId="{667CDDC7-B878-4D33-9281-7CBF1D511245}" sibTransId="{25F7A1B9-6BE2-45FB-B5C2-47237BD1FEBB}"/>
    <dgm:cxn modelId="{0C8DE118-B560-45E1-916A-BEEBBA174337}" srcId="{1B7FB878-1D0F-47EF-A969-2C1CAE85BBB3}" destId="{922DF7D5-0C14-4B51-A4D7-F67708F1CF33}" srcOrd="3" destOrd="0" parTransId="{06A0A718-A55C-454E-AAAA-D7F11F64BB72}" sibTransId="{62DF0985-3D3D-41C2-A25C-8A4326ECE9A2}"/>
    <dgm:cxn modelId="{12DB3BF6-4BE1-4245-9E5C-CCDEF7BBD477}" type="presOf" srcId="{26ED5516-875E-40A5-A016-BD41179247AD}" destId="{DC9EAE44-3366-412D-9705-131F6AA2F25A}" srcOrd="0" destOrd="0" presId="urn:microsoft.com/office/officeart/2005/8/layout/hChevron3"/>
    <dgm:cxn modelId="{215FBDF2-84DD-4A7C-B3CC-A4E640999F4A}" srcId="{1B7FB878-1D0F-47EF-A969-2C1CAE85BBB3}" destId="{FE8E6052-2FE7-41E0-BA9C-0B498B73444A}" srcOrd="5" destOrd="0" parTransId="{A87DEEFB-4840-40DD-A2DA-656F4142842D}" sibTransId="{CBF665CC-2899-4206-9F5A-B52D8ACF2A7D}"/>
    <dgm:cxn modelId="{49D7863A-068F-48E4-9E5D-87A03855F056}" type="presOf" srcId="{922DF7D5-0C14-4B51-A4D7-F67708F1CF33}" destId="{D6121610-EC0F-4E8D-915E-7CCC7B701CED}" srcOrd="0" destOrd="0" presId="urn:microsoft.com/office/officeart/2005/8/layout/hChevron3"/>
    <dgm:cxn modelId="{AD5AA6A6-E03B-438E-A35A-968712381A4E}" type="presOf" srcId="{535E9B8C-C6A2-4D35-A8BE-A3AE2E6B5791}" destId="{DEDB7537-EDAA-42E2-9454-800F37A0A0C3}" srcOrd="0" destOrd="0" presId="urn:microsoft.com/office/officeart/2005/8/layout/hChevron3"/>
    <dgm:cxn modelId="{5296F92E-5236-4D8E-9171-EBE134C680B9}" type="presOf" srcId="{EEA97C04-6AFE-417A-BC0E-3CFC6DEABB45}" destId="{52818445-8221-4CEF-BAA1-E6FAE3BF7C89}" srcOrd="0" destOrd="0" presId="urn:microsoft.com/office/officeart/2005/8/layout/hChevron3"/>
    <dgm:cxn modelId="{E32B6FCC-CE56-46B7-BFFF-8A3798855949}" type="presParOf" srcId="{2AAA0854-B790-4C33-85A9-A2F85D539792}" destId="{E44D9465-D031-49D2-9579-DE8E0120CED2}" srcOrd="0" destOrd="0" presId="urn:microsoft.com/office/officeart/2005/8/layout/hChevron3"/>
    <dgm:cxn modelId="{41C723CB-39DD-4281-98FA-BC6771D0801E}" type="presParOf" srcId="{2AAA0854-B790-4C33-85A9-A2F85D539792}" destId="{A7757BBF-A8D5-4105-87E7-D8B37CEB8B06}" srcOrd="1" destOrd="0" presId="urn:microsoft.com/office/officeart/2005/8/layout/hChevron3"/>
    <dgm:cxn modelId="{3FC98C52-5241-4EA9-BEEC-B49B245834CB}" type="presParOf" srcId="{2AAA0854-B790-4C33-85A9-A2F85D539792}" destId="{52818445-8221-4CEF-BAA1-E6FAE3BF7C89}" srcOrd="2" destOrd="0" presId="urn:microsoft.com/office/officeart/2005/8/layout/hChevron3"/>
    <dgm:cxn modelId="{29471301-7CCA-411A-8335-8DED7B66E5CC}" type="presParOf" srcId="{2AAA0854-B790-4C33-85A9-A2F85D539792}" destId="{23E42B96-074F-492E-8C24-AB56D5E18827}" srcOrd="3" destOrd="0" presId="urn:microsoft.com/office/officeart/2005/8/layout/hChevron3"/>
    <dgm:cxn modelId="{3162ED36-C9B1-48F5-A70B-F1ACF59E9870}" type="presParOf" srcId="{2AAA0854-B790-4C33-85A9-A2F85D539792}" destId="{DEDB7537-EDAA-42E2-9454-800F37A0A0C3}" srcOrd="4" destOrd="0" presId="urn:microsoft.com/office/officeart/2005/8/layout/hChevron3"/>
    <dgm:cxn modelId="{F706F449-8A23-498A-914E-982923153872}" type="presParOf" srcId="{2AAA0854-B790-4C33-85A9-A2F85D539792}" destId="{51E3FD9F-4B53-43D6-B9F1-18134D92D98E}" srcOrd="5" destOrd="0" presId="urn:microsoft.com/office/officeart/2005/8/layout/hChevron3"/>
    <dgm:cxn modelId="{B4859449-68F6-44E0-9C40-48A048030262}" type="presParOf" srcId="{2AAA0854-B790-4C33-85A9-A2F85D539792}" destId="{D6121610-EC0F-4E8D-915E-7CCC7B701CED}" srcOrd="6" destOrd="0" presId="urn:microsoft.com/office/officeart/2005/8/layout/hChevron3"/>
    <dgm:cxn modelId="{651C477D-BCC8-4EE9-96B7-2D5C1151CACB}" type="presParOf" srcId="{2AAA0854-B790-4C33-85A9-A2F85D539792}" destId="{B127982A-3478-44BE-8E1E-A8958E6B8AD8}" srcOrd="7" destOrd="0" presId="urn:microsoft.com/office/officeart/2005/8/layout/hChevron3"/>
    <dgm:cxn modelId="{BA4F7596-154A-48E8-BFC9-100C425E169E}" type="presParOf" srcId="{2AAA0854-B790-4C33-85A9-A2F85D539792}" destId="{DC9EAE44-3366-412D-9705-131F6AA2F25A}" srcOrd="8" destOrd="0" presId="urn:microsoft.com/office/officeart/2005/8/layout/hChevron3"/>
    <dgm:cxn modelId="{0C718EB8-E01C-4FB4-AFCD-20C28D5A3726}" type="presParOf" srcId="{2AAA0854-B790-4C33-85A9-A2F85D539792}" destId="{C9D33854-D336-4776-A0AE-C45EAB02C11F}" srcOrd="9" destOrd="0" presId="urn:microsoft.com/office/officeart/2005/8/layout/hChevron3"/>
    <dgm:cxn modelId="{808C3644-655F-4D54-9319-A2F1E0FA1FAD}" type="presParOf" srcId="{2AAA0854-B790-4C33-85A9-A2F85D539792}" destId="{3EF252EB-D40C-4043-8311-55725A35BFC6}" srcOrd="10" destOrd="0" presId="urn:microsoft.com/office/officeart/2005/8/layout/hChevron3"/>
    <dgm:cxn modelId="{FB966172-919E-4555-8E0C-8AEC5E134453}" type="presParOf" srcId="{2AAA0854-B790-4C33-85A9-A2F85D539792}" destId="{224CA9F1-FC9A-45F4-BBC3-4313A8B53D70}" srcOrd="11" destOrd="0" presId="urn:microsoft.com/office/officeart/2005/8/layout/hChevron3"/>
    <dgm:cxn modelId="{C42C8AE1-374B-4F85-A83F-3E7D4AAA2518}" type="presParOf" srcId="{2AAA0854-B790-4C33-85A9-A2F85D539792}" destId="{D6FE48B6-C4D6-4AE4-8DD4-AD88E159BF4C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7FB878-1D0F-47EF-A969-2C1CAE85BBB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7523D57E-1C9E-4B49-B983-7AABBDDA8672}">
      <dgm:prSet phldrT="[Text]"/>
      <dgm:spPr/>
      <dgm:t>
        <a:bodyPr/>
        <a:lstStyle/>
        <a:p>
          <a:r>
            <a:rPr lang="en-US" dirty="0" smtClean="0"/>
            <a:t>2015</a:t>
          </a:r>
          <a:endParaRPr lang="en-US" dirty="0"/>
        </a:p>
      </dgm:t>
    </dgm:pt>
    <dgm:pt modelId="{B55E46B4-91D0-442C-A7C2-D268B2D74ED3}" type="parTrans" cxnId="{033FAD52-6315-43A7-9E1B-F2E910FB44A9}">
      <dgm:prSet/>
      <dgm:spPr/>
      <dgm:t>
        <a:bodyPr/>
        <a:lstStyle/>
        <a:p>
          <a:endParaRPr lang="en-US"/>
        </a:p>
      </dgm:t>
    </dgm:pt>
    <dgm:pt modelId="{DEA1EE23-5034-48A0-A0F8-CF59FB32FCF4}" type="sibTrans" cxnId="{033FAD52-6315-43A7-9E1B-F2E910FB44A9}">
      <dgm:prSet/>
      <dgm:spPr/>
      <dgm:t>
        <a:bodyPr/>
        <a:lstStyle/>
        <a:p>
          <a:endParaRPr lang="en-US"/>
        </a:p>
      </dgm:t>
    </dgm:pt>
    <dgm:pt modelId="{EEA97C04-6AFE-417A-BC0E-3CFC6DEABB45}">
      <dgm:prSet phldrT="[Text]"/>
      <dgm:spPr/>
      <dgm:t>
        <a:bodyPr/>
        <a:lstStyle/>
        <a:p>
          <a:r>
            <a:rPr lang="en-US" dirty="0" smtClean="0"/>
            <a:t>2016</a:t>
          </a:r>
          <a:endParaRPr lang="en-US" dirty="0"/>
        </a:p>
      </dgm:t>
    </dgm:pt>
    <dgm:pt modelId="{9C4809B4-48E8-4DB6-A5D5-9233073BF36F}" type="parTrans" cxnId="{4BE274A2-1091-48C4-B379-7EF9B0ED9F23}">
      <dgm:prSet/>
      <dgm:spPr/>
      <dgm:t>
        <a:bodyPr/>
        <a:lstStyle/>
        <a:p>
          <a:endParaRPr lang="en-US"/>
        </a:p>
      </dgm:t>
    </dgm:pt>
    <dgm:pt modelId="{ACF6FA3F-C083-4710-9B59-D564EFBD4D0B}" type="sibTrans" cxnId="{4BE274A2-1091-48C4-B379-7EF9B0ED9F23}">
      <dgm:prSet/>
      <dgm:spPr/>
      <dgm:t>
        <a:bodyPr/>
        <a:lstStyle/>
        <a:p>
          <a:endParaRPr lang="en-US"/>
        </a:p>
      </dgm:t>
    </dgm:pt>
    <dgm:pt modelId="{535E9B8C-C6A2-4D35-A8BE-A3AE2E6B5791}">
      <dgm:prSet phldrT="[Text]"/>
      <dgm:spPr/>
      <dgm:t>
        <a:bodyPr/>
        <a:lstStyle/>
        <a:p>
          <a:r>
            <a:rPr lang="en-US" dirty="0" smtClean="0"/>
            <a:t>2017</a:t>
          </a:r>
          <a:endParaRPr lang="en-US" dirty="0"/>
        </a:p>
      </dgm:t>
    </dgm:pt>
    <dgm:pt modelId="{6AA2A624-6248-4839-902C-A606A97F7DBB}" type="parTrans" cxnId="{421E78C2-A137-4B88-9E84-B4DC900C8F62}">
      <dgm:prSet/>
      <dgm:spPr/>
      <dgm:t>
        <a:bodyPr/>
        <a:lstStyle/>
        <a:p>
          <a:endParaRPr lang="en-US"/>
        </a:p>
      </dgm:t>
    </dgm:pt>
    <dgm:pt modelId="{F13EE139-A307-4617-9CD0-CA15345F1CE1}" type="sibTrans" cxnId="{421E78C2-A137-4B88-9E84-B4DC900C8F62}">
      <dgm:prSet/>
      <dgm:spPr/>
      <dgm:t>
        <a:bodyPr/>
        <a:lstStyle/>
        <a:p>
          <a:endParaRPr lang="en-US"/>
        </a:p>
      </dgm:t>
    </dgm:pt>
    <dgm:pt modelId="{922DF7D5-0C14-4B51-A4D7-F67708F1CF33}">
      <dgm:prSet phldrT="[Text]"/>
      <dgm:spPr/>
      <dgm:t>
        <a:bodyPr/>
        <a:lstStyle/>
        <a:p>
          <a:r>
            <a:rPr lang="en-US" dirty="0" smtClean="0"/>
            <a:t>2018</a:t>
          </a:r>
          <a:endParaRPr lang="en-US" dirty="0"/>
        </a:p>
      </dgm:t>
    </dgm:pt>
    <dgm:pt modelId="{06A0A718-A55C-454E-AAAA-D7F11F64BB72}" type="parTrans" cxnId="{0C8DE118-B560-45E1-916A-BEEBBA174337}">
      <dgm:prSet/>
      <dgm:spPr/>
      <dgm:t>
        <a:bodyPr/>
        <a:lstStyle/>
        <a:p>
          <a:endParaRPr lang="en-US"/>
        </a:p>
      </dgm:t>
    </dgm:pt>
    <dgm:pt modelId="{62DF0985-3D3D-41C2-A25C-8A4326ECE9A2}" type="sibTrans" cxnId="{0C8DE118-B560-45E1-916A-BEEBBA174337}">
      <dgm:prSet/>
      <dgm:spPr/>
      <dgm:t>
        <a:bodyPr/>
        <a:lstStyle/>
        <a:p>
          <a:endParaRPr lang="en-US"/>
        </a:p>
      </dgm:t>
    </dgm:pt>
    <dgm:pt modelId="{26ED5516-875E-40A5-A016-BD41179247AD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667CDDC7-B878-4D33-9281-7CBF1D511245}" type="parTrans" cxnId="{3208880E-FF5D-4728-AE78-1C48F0370C42}">
      <dgm:prSet/>
      <dgm:spPr/>
      <dgm:t>
        <a:bodyPr/>
        <a:lstStyle/>
        <a:p>
          <a:endParaRPr lang="en-US"/>
        </a:p>
      </dgm:t>
    </dgm:pt>
    <dgm:pt modelId="{25F7A1B9-6BE2-45FB-B5C2-47237BD1FEBB}" type="sibTrans" cxnId="{3208880E-FF5D-4728-AE78-1C48F0370C42}">
      <dgm:prSet/>
      <dgm:spPr/>
      <dgm:t>
        <a:bodyPr/>
        <a:lstStyle/>
        <a:p>
          <a:endParaRPr lang="en-US"/>
        </a:p>
      </dgm:t>
    </dgm:pt>
    <dgm:pt modelId="{FE8E6052-2FE7-41E0-BA9C-0B498B73444A}">
      <dgm:prSet phldrT="[Text]"/>
      <dgm:spPr/>
      <dgm:t>
        <a:bodyPr/>
        <a:lstStyle/>
        <a:p>
          <a:r>
            <a:rPr lang="en-US" dirty="0" smtClean="0"/>
            <a:t>2020</a:t>
          </a:r>
          <a:endParaRPr lang="en-US" dirty="0"/>
        </a:p>
      </dgm:t>
    </dgm:pt>
    <dgm:pt modelId="{A87DEEFB-4840-40DD-A2DA-656F4142842D}" type="parTrans" cxnId="{215FBDF2-84DD-4A7C-B3CC-A4E640999F4A}">
      <dgm:prSet/>
      <dgm:spPr/>
      <dgm:t>
        <a:bodyPr/>
        <a:lstStyle/>
        <a:p>
          <a:endParaRPr lang="en-US"/>
        </a:p>
      </dgm:t>
    </dgm:pt>
    <dgm:pt modelId="{CBF665CC-2899-4206-9F5A-B52D8ACF2A7D}" type="sibTrans" cxnId="{215FBDF2-84DD-4A7C-B3CC-A4E640999F4A}">
      <dgm:prSet/>
      <dgm:spPr/>
      <dgm:t>
        <a:bodyPr/>
        <a:lstStyle/>
        <a:p>
          <a:endParaRPr lang="en-US"/>
        </a:p>
      </dgm:t>
    </dgm:pt>
    <dgm:pt modelId="{BFE15AF4-E5E8-4EC9-A3E6-016CD24F0364}">
      <dgm:prSet phldrT="[Text]"/>
      <dgm:spPr/>
      <dgm:t>
        <a:bodyPr/>
        <a:lstStyle/>
        <a:p>
          <a:r>
            <a:rPr lang="en-US" dirty="0" smtClean="0"/>
            <a:t>2021</a:t>
          </a:r>
          <a:endParaRPr lang="en-US" dirty="0"/>
        </a:p>
      </dgm:t>
    </dgm:pt>
    <dgm:pt modelId="{4DD5940B-5F5C-4F21-9C7F-6E1ACAEE4883}" type="parTrans" cxnId="{6E51F394-BE10-4E41-9AE9-96B80B4F06A1}">
      <dgm:prSet/>
      <dgm:spPr/>
      <dgm:t>
        <a:bodyPr/>
        <a:lstStyle/>
        <a:p>
          <a:endParaRPr lang="en-US"/>
        </a:p>
      </dgm:t>
    </dgm:pt>
    <dgm:pt modelId="{DD8DC551-7AC6-4E06-8F8B-3643359565EC}" type="sibTrans" cxnId="{6E51F394-BE10-4E41-9AE9-96B80B4F06A1}">
      <dgm:prSet/>
      <dgm:spPr/>
      <dgm:t>
        <a:bodyPr/>
        <a:lstStyle/>
        <a:p>
          <a:endParaRPr lang="en-US"/>
        </a:p>
      </dgm:t>
    </dgm:pt>
    <dgm:pt modelId="{2AAA0854-B790-4C33-85A9-A2F85D539792}" type="pres">
      <dgm:prSet presAssocID="{1B7FB878-1D0F-47EF-A969-2C1CAE85BBB3}" presName="Name0" presStyleCnt="0">
        <dgm:presLayoutVars>
          <dgm:dir/>
          <dgm:resizeHandles val="exact"/>
        </dgm:presLayoutVars>
      </dgm:prSet>
      <dgm:spPr/>
    </dgm:pt>
    <dgm:pt modelId="{E44D9465-D031-49D2-9579-DE8E0120CED2}" type="pres">
      <dgm:prSet presAssocID="{7523D57E-1C9E-4B49-B983-7AABBDDA8672}" presName="parTxOnly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757BBF-A8D5-4105-87E7-D8B37CEB8B06}" type="pres">
      <dgm:prSet presAssocID="{DEA1EE23-5034-48A0-A0F8-CF59FB32FCF4}" presName="parSpace" presStyleCnt="0"/>
      <dgm:spPr/>
    </dgm:pt>
    <dgm:pt modelId="{52818445-8221-4CEF-BAA1-E6FAE3BF7C89}" type="pres">
      <dgm:prSet presAssocID="{EEA97C04-6AFE-417A-BC0E-3CFC6DEABB45}" presName="parTxOnly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42B96-074F-492E-8C24-AB56D5E18827}" type="pres">
      <dgm:prSet presAssocID="{ACF6FA3F-C083-4710-9B59-D564EFBD4D0B}" presName="parSpace" presStyleCnt="0"/>
      <dgm:spPr/>
    </dgm:pt>
    <dgm:pt modelId="{DEDB7537-EDAA-42E2-9454-800F37A0A0C3}" type="pres">
      <dgm:prSet presAssocID="{535E9B8C-C6A2-4D35-A8BE-A3AE2E6B5791}" presName="parTxOnly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3FD9F-4B53-43D6-B9F1-18134D92D98E}" type="pres">
      <dgm:prSet presAssocID="{F13EE139-A307-4617-9CD0-CA15345F1CE1}" presName="parSpace" presStyleCnt="0"/>
      <dgm:spPr/>
    </dgm:pt>
    <dgm:pt modelId="{D6121610-EC0F-4E8D-915E-7CCC7B701CED}" type="pres">
      <dgm:prSet presAssocID="{922DF7D5-0C14-4B51-A4D7-F67708F1CF33}" presName="parTxOnly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27982A-3478-44BE-8E1E-A8958E6B8AD8}" type="pres">
      <dgm:prSet presAssocID="{62DF0985-3D3D-41C2-A25C-8A4326ECE9A2}" presName="parSpace" presStyleCnt="0"/>
      <dgm:spPr/>
    </dgm:pt>
    <dgm:pt modelId="{DC9EAE44-3366-412D-9705-131F6AA2F25A}" type="pres">
      <dgm:prSet presAssocID="{26ED5516-875E-40A5-A016-BD41179247AD}" presName="parTxOnly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D33854-D336-4776-A0AE-C45EAB02C11F}" type="pres">
      <dgm:prSet presAssocID="{25F7A1B9-6BE2-45FB-B5C2-47237BD1FEBB}" presName="parSpace" presStyleCnt="0"/>
      <dgm:spPr/>
    </dgm:pt>
    <dgm:pt modelId="{3EF252EB-D40C-4043-8311-55725A35BFC6}" type="pres">
      <dgm:prSet presAssocID="{FE8E6052-2FE7-41E0-BA9C-0B498B73444A}" presName="parTxOnly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CA9F1-FC9A-45F4-BBC3-4313A8B53D70}" type="pres">
      <dgm:prSet presAssocID="{CBF665CC-2899-4206-9F5A-B52D8ACF2A7D}" presName="parSpace" presStyleCnt="0"/>
      <dgm:spPr/>
    </dgm:pt>
    <dgm:pt modelId="{D6FE48B6-C4D6-4AE4-8DD4-AD88E159BF4C}" type="pres">
      <dgm:prSet presAssocID="{BFE15AF4-E5E8-4EC9-A3E6-016CD24F036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274A2-1091-48C4-B379-7EF9B0ED9F23}" srcId="{1B7FB878-1D0F-47EF-A969-2C1CAE85BBB3}" destId="{EEA97C04-6AFE-417A-BC0E-3CFC6DEABB45}" srcOrd="1" destOrd="0" parTransId="{9C4809B4-48E8-4DB6-A5D5-9233073BF36F}" sibTransId="{ACF6FA3F-C083-4710-9B59-D564EFBD4D0B}"/>
    <dgm:cxn modelId="{033FAD52-6315-43A7-9E1B-F2E910FB44A9}" srcId="{1B7FB878-1D0F-47EF-A969-2C1CAE85BBB3}" destId="{7523D57E-1C9E-4B49-B983-7AABBDDA8672}" srcOrd="0" destOrd="0" parTransId="{B55E46B4-91D0-442C-A7C2-D268B2D74ED3}" sibTransId="{DEA1EE23-5034-48A0-A0F8-CF59FB32FCF4}"/>
    <dgm:cxn modelId="{6E51F394-BE10-4E41-9AE9-96B80B4F06A1}" srcId="{1B7FB878-1D0F-47EF-A969-2C1CAE85BBB3}" destId="{BFE15AF4-E5E8-4EC9-A3E6-016CD24F0364}" srcOrd="6" destOrd="0" parTransId="{4DD5940B-5F5C-4F21-9C7F-6E1ACAEE4883}" sibTransId="{DD8DC551-7AC6-4E06-8F8B-3643359565EC}"/>
    <dgm:cxn modelId="{421E78C2-A137-4B88-9E84-B4DC900C8F62}" srcId="{1B7FB878-1D0F-47EF-A969-2C1CAE85BBB3}" destId="{535E9B8C-C6A2-4D35-A8BE-A3AE2E6B5791}" srcOrd="2" destOrd="0" parTransId="{6AA2A624-6248-4839-902C-A606A97F7DBB}" sibTransId="{F13EE139-A307-4617-9CD0-CA15345F1CE1}"/>
    <dgm:cxn modelId="{206CACC1-49A0-4BA2-AD7F-0E7EF49C7145}" type="presOf" srcId="{1B7FB878-1D0F-47EF-A969-2C1CAE85BBB3}" destId="{2AAA0854-B790-4C33-85A9-A2F85D539792}" srcOrd="0" destOrd="0" presId="urn:microsoft.com/office/officeart/2005/8/layout/hChevron3"/>
    <dgm:cxn modelId="{5ACFCD60-64DD-410C-A021-53EC8D7295EB}" type="presOf" srcId="{7523D57E-1C9E-4B49-B983-7AABBDDA8672}" destId="{E44D9465-D031-49D2-9579-DE8E0120CED2}" srcOrd="0" destOrd="0" presId="urn:microsoft.com/office/officeart/2005/8/layout/hChevron3"/>
    <dgm:cxn modelId="{A3582295-33CE-4ADD-8BF3-D685A25DBAB5}" type="presOf" srcId="{FE8E6052-2FE7-41E0-BA9C-0B498B73444A}" destId="{3EF252EB-D40C-4043-8311-55725A35BFC6}" srcOrd="0" destOrd="0" presId="urn:microsoft.com/office/officeart/2005/8/layout/hChevron3"/>
    <dgm:cxn modelId="{75035C9B-3039-4B00-B0E5-003BC2EDBFFD}" type="presOf" srcId="{BFE15AF4-E5E8-4EC9-A3E6-016CD24F0364}" destId="{D6FE48B6-C4D6-4AE4-8DD4-AD88E159BF4C}" srcOrd="0" destOrd="0" presId="urn:microsoft.com/office/officeart/2005/8/layout/hChevron3"/>
    <dgm:cxn modelId="{3208880E-FF5D-4728-AE78-1C48F0370C42}" srcId="{1B7FB878-1D0F-47EF-A969-2C1CAE85BBB3}" destId="{26ED5516-875E-40A5-A016-BD41179247AD}" srcOrd="4" destOrd="0" parTransId="{667CDDC7-B878-4D33-9281-7CBF1D511245}" sibTransId="{25F7A1B9-6BE2-45FB-B5C2-47237BD1FEBB}"/>
    <dgm:cxn modelId="{0C8DE118-B560-45E1-916A-BEEBBA174337}" srcId="{1B7FB878-1D0F-47EF-A969-2C1CAE85BBB3}" destId="{922DF7D5-0C14-4B51-A4D7-F67708F1CF33}" srcOrd="3" destOrd="0" parTransId="{06A0A718-A55C-454E-AAAA-D7F11F64BB72}" sibTransId="{62DF0985-3D3D-41C2-A25C-8A4326ECE9A2}"/>
    <dgm:cxn modelId="{12DB3BF6-4BE1-4245-9E5C-CCDEF7BBD477}" type="presOf" srcId="{26ED5516-875E-40A5-A016-BD41179247AD}" destId="{DC9EAE44-3366-412D-9705-131F6AA2F25A}" srcOrd="0" destOrd="0" presId="urn:microsoft.com/office/officeart/2005/8/layout/hChevron3"/>
    <dgm:cxn modelId="{215FBDF2-84DD-4A7C-B3CC-A4E640999F4A}" srcId="{1B7FB878-1D0F-47EF-A969-2C1CAE85BBB3}" destId="{FE8E6052-2FE7-41E0-BA9C-0B498B73444A}" srcOrd="5" destOrd="0" parTransId="{A87DEEFB-4840-40DD-A2DA-656F4142842D}" sibTransId="{CBF665CC-2899-4206-9F5A-B52D8ACF2A7D}"/>
    <dgm:cxn modelId="{49D7863A-068F-48E4-9E5D-87A03855F056}" type="presOf" srcId="{922DF7D5-0C14-4B51-A4D7-F67708F1CF33}" destId="{D6121610-EC0F-4E8D-915E-7CCC7B701CED}" srcOrd="0" destOrd="0" presId="urn:microsoft.com/office/officeart/2005/8/layout/hChevron3"/>
    <dgm:cxn modelId="{AD5AA6A6-E03B-438E-A35A-968712381A4E}" type="presOf" srcId="{535E9B8C-C6A2-4D35-A8BE-A3AE2E6B5791}" destId="{DEDB7537-EDAA-42E2-9454-800F37A0A0C3}" srcOrd="0" destOrd="0" presId="urn:microsoft.com/office/officeart/2005/8/layout/hChevron3"/>
    <dgm:cxn modelId="{5296F92E-5236-4D8E-9171-EBE134C680B9}" type="presOf" srcId="{EEA97C04-6AFE-417A-BC0E-3CFC6DEABB45}" destId="{52818445-8221-4CEF-BAA1-E6FAE3BF7C89}" srcOrd="0" destOrd="0" presId="urn:microsoft.com/office/officeart/2005/8/layout/hChevron3"/>
    <dgm:cxn modelId="{E32B6FCC-CE56-46B7-BFFF-8A3798855949}" type="presParOf" srcId="{2AAA0854-B790-4C33-85A9-A2F85D539792}" destId="{E44D9465-D031-49D2-9579-DE8E0120CED2}" srcOrd="0" destOrd="0" presId="urn:microsoft.com/office/officeart/2005/8/layout/hChevron3"/>
    <dgm:cxn modelId="{41C723CB-39DD-4281-98FA-BC6771D0801E}" type="presParOf" srcId="{2AAA0854-B790-4C33-85A9-A2F85D539792}" destId="{A7757BBF-A8D5-4105-87E7-D8B37CEB8B06}" srcOrd="1" destOrd="0" presId="urn:microsoft.com/office/officeart/2005/8/layout/hChevron3"/>
    <dgm:cxn modelId="{3FC98C52-5241-4EA9-BEEC-B49B245834CB}" type="presParOf" srcId="{2AAA0854-B790-4C33-85A9-A2F85D539792}" destId="{52818445-8221-4CEF-BAA1-E6FAE3BF7C89}" srcOrd="2" destOrd="0" presId="urn:microsoft.com/office/officeart/2005/8/layout/hChevron3"/>
    <dgm:cxn modelId="{29471301-7CCA-411A-8335-8DED7B66E5CC}" type="presParOf" srcId="{2AAA0854-B790-4C33-85A9-A2F85D539792}" destId="{23E42B96-074F-492E-8C24-AB56D5E18827}" srcOrd="3" destOrd="0" presId="urn:microsoft.com/office/officeart/2005/8/layout/hChevron3"/>
    <dgm:cxn modelId="{3162ED36-C9B1-48F5-A70B-F1ACF59E9870}" type="presParOf" srcId="{2AAA0854-B790-4C33-85A9-A2F85D539792}" destId="{DEDB7537-EDAA-42E2-9454-800F37A0A0C3}" srcOrd="4" destOrd="0" presId="urn:microsoft.com/office/officeart/2005/8/layout/hChevron3"/>
    <dgm:cxn modelId="{F706F449-8A23-498A-914E-982923153872}" type="presParOf" srcId="{2AAA0854-B790-4C33-85A9-A2F85D539792}" destId="{51E3FD9F-4B53-43D6-B9F1-18134D92D98E}" srcOrd="5" destOrd="0" presId="urn:microsoft.com/office/officeart/2005/8/layout/hChevron3"/>
    <dgm:cxn modelId="{B4859449-68F6-44E0-9C40-48A048030262}" type="presParOf" srcId="{2AAA0854-B790-4C33-85A9-A2F85D539792}" destId="{D6121610-EC0F-4E8D-915E-7CCC7B701CED}" srcOrd="6" destOrd="0" presId="urn:microsoft.com/office/officeart/2005/8/layout/hChevron3"/>
    <dgm:cxn modelId="{651C477D-BCC8-4EE9-96B7-2D5C1151CACB}" type="presParOf" srcId="{2AAA0854-B790-4C33-85A9-A2F85D539792}" destId="{B127982A-3478-44BE-8E1E-A8958E6B8AD8}" srcOrd="7" destOrd="0" presId="urn:microsoft.com/office/officeart/2005/8/layout/hChevron3"/>
    <dgm:cxn modelId="{BA4F7596-154A-48E8-BFC9-100C425E169E}" type="presParOf" srcId="{2AAA0854-B790-4C33-85A9-A2F85D539792}" destId="{DC9EAE44-3366-412D-9705-131F6AA2F25A}" srcOrd="8" destOrd="0" presId="urn:microsoft.com/office/officeart/2005/8/layout/hChevron3"/>
    <dgm:cxn modelId="{0C718EB8-E01C-4FB4-AFCD-20C28D5A3726}" type="presParOf" srcId="{2AAA0854-B790-4C33-85A9-A2F85D539792}" destId="{C9D33854-D336-4776-A0AE-C45EAB02C11F}" srcOrd="9" destOrd="0" presId="urn:microsoft.com/office/officeart/2005/8/layout/hChevron3"/>
    <dgm:cxn modelId="{808C3644-655F-4D54-9319-A2F1E0FA1FAD}" type="presParOf" srcId="{2AAA0854-B790-4C33-85A9-A2F85D539792}" destId="{3EF252EB-D40C-4043-8311-55725A35BFC6}" srcOrd="10" destOrd="0" presId="urn:microsoft.com/office/officeart/2005/8/layout/hChevron3"/>
    <dgm:cxn modelId="{FB966172-919E-4555-8E0C-8AEC5E134453}" type="presParOf" srcId="{2AAA0854-B790-4C33-85A9-A2F85D539792}" destId="{224CA9F1-FC9A-45F4-BBC3-4313A8B53D70}" srcOrd="11" destOrd="0" presId="urn:microsoft.com/office/officeart/2005/8/layout/hChevron3"/>
    <dgm:cxn modelId="{C42C8AE1-374B-4F85-A83F-3E7D4AAA2518}" type="presParOf" srcId="{2AAA0854-B790-4C33-85A9-A2F85D539792}" destId="{D6FE48B6-C4D6-4AE4-8DD4-AD88E159BF4C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7FB878-1D0F-47EF-A969-2C1CAE85BBB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7523D57E-1C9E-4B49-B983-7AABBDDA8672}">
      <dgm:prSet phldrT="[Text]"/>
      <dgm:spPr/>
      <dgm:t>
        <a:bodyPr/>
        <a:lstStyle/>
        <a:p>
          <a:r>
            <a:rPr lang="en-US" dirty="0" smtClean="0"/>
            <a:t>2015</a:t>
          </a:r>
          <a:endParaRPr lang="en-US" dirty="0"/>
        </a:p>
      </dgm:t>
    </dgm:pt>
    <dgm:pt modelId="{B55E46B4-91D0-442C-A7C2-D268B2D74ED3}" type="parTrans" cxnId="{033FAD52-6315-43A7-9E1B-F2E910FB44A9}">
      <dgm:prSet/>
      <dgm:spPr/>
      <dgm:t>
        <a:bodyPr/>
        <a:lstStyle/>
        <a:p>
          <a:endParaRPr lang="en-US"/>
        </a:p>
      </dgm:t>
    </dgm:pt>
    <dgm:pt modelId="{DEA1EE23-5034-48A0-A0F8-CF59FB32FCF4}" type="sibTrans" cxnId="{033FAD52-6315-43A7-9E1B-F2E910FB44A9}">
      <dgm:prSet/>
      <dgm:spPr/>
      <dgm:t>
        <a:bodyPr/>
        <a:lstStyle/>
        <a:p>
          <a:endParaRPr lang="en-US"/>
        </a:p>
      </dgm:t>
    </dgm:pt>
    <dgm:pt modelId="{EEA97C04-6AFE-417A-BC0E-3CFC6DEABB45}">
      <dgm:prSet phldrT="[Text]"/>
      <dgm:spPr/>
      <dgm:t>
        <a:bodyPr/>
        <a:lstStyle/>
        <a:p>
          <a:r>
            <a:rPr lang="en-US" dirty="0" smtClean="0"/>
            <a:t>2016</a:t>
          </a:r>
          <a:endParaRPr lang="en-US" dirty="0"/>
        </a:p>
      </dgm:t>
    </dgm:pt>
    <dgm:pt modelId="{9C4809B4-48E8-4DB6-A5D5-9233073BF36F}" type="parTrans" cxnId="{4BE274A2-1091-48C4-B379-7EF9B0ED9F23}">
      <dgm:prSet/>
      <dgm:spPr/>
      <dgm:t>
        <a:bodyPr/>
        <a:lstStyle/>
        <a:p>
          <a:endParaRPr lang="en-US"/>
        </a:p>
      </dgm:t>
    </dgm:pt>
    <dgm:pt modelId="{ACF6FA3F-C083-4710-9B59-D564EFBD4D0B}" type="sibTrans" cxnId="{4BE274A2-1091-48C4-B379-7EF9B0ED9F23}">
      <dgm:prSet/>
      <dgm:spPr/>
      <dgm:t>
        <a:bodyPr/>
        <a:lstStyle/>
        <a:p>
          <a:endParaRPr lang="en-US"/>
        </a:p>
      </dgm:t>
    </dgm:pt>
    <dgm:pt modelId="{535E9B8C-C6A2-4D35-A8BE-A3AE2E6B5791}">
      <dgm:prSet phldrT="[Text]"/>
      <dgm:spPr/>
      <dgm:t>
        <a:bodyPr/>
        <a:lstStyle/>
        <a:p>
          <a:r>
            <a:rPr lang="en-US" dirty="0" smtClean="0"/>
            <a:t>2017</a:t>
          </a:r>
          <a:endParaRPr lang="en-US" dirty="0"/>
        </a:p>
      </dgm:t>
    </dgm:pt>
    <dgm:pt modelId="{6AA2A624-6248-4839-902C-A606A97F7DBB}" type="parTrans" cxnId="{421E78C2-A137-4B88-9E84-B4DC900C8F62}">
      <dgm:prSet/>
      <dgm:spPr/>
      <dgm:t>
        <a:bodyPr/>
        <a:lstStyle/>
        <a:p>
          <a:endParaRPr lang="en-US"/>
        </a:p>
      </dgm:t>
    </dgm:pt>
    <dgm:pt modelId="{F13EE139-A307-4617-9CD0-CA15345F1CE1}" type="sibTrans" cxnId="{421E78C2-A137-4B88-9E84-B4DC900C8F62}">
      <dgm:prSet/>
      <dgm:spPr/>
      <dgm:t>
        <a:bodyPr/>
        <a:lstStyle/>
        <a:p>
          <a:endParaRPr lang="en-US"/>
        </a:p>
      </dgm:t>
    </dgm:pt>
    <dgm:pt modelId="{922DF7D5-0C14-4B51-A4D7-F67708F1CF33}">
      <dgm:prSet phldrT="[Text]"/>
      <dgm:spPr/>
      <dgm:t>
        <a:bodyPr/>
        <a:lstStyle/>
        <a:p>
          <a:r>
            <a:rPr lang="en-US" dirty="0" smtClean="0"/>
            <a:t>2018</a:t>
          </a:r>
          <a:endParaRPr lang="en-US" dirty="0"/>
        </a:p>
      </dgm:t>
    </dgm:pt>
    <dgm:pt modelId="{06A0A718-A55C-454E-AAAA-D7F11F64BB72}" type="parTrans" cxnId="{0C8DE118-B560-45E1-916A-BEEBBA174337}">
      <dgm:prSet/>
      <dgm:spPr/>
      <dgm:t>
        <a:bodyPr/>
        <a:lstStyle/>
        <a:p>
          <a:endParaRPr lang="en-US"/>
        </a:p>
      </dgm:t>
    </dgm:pt>
    <dgm:pt modelId="{62DF0985-3D3D-41C2-A25C-8A4326ECE9A2}" type="sibTrans" cxnId="{0C8DE118-B560-45E1-916A-BEEBBA174337}">
      <dgm:prSet/>
      <dgm:spPr/>
      <dgm:t>
        <a:bodyPr/>
        <a:lstStyle/>
        <a:p>
          <a:endParaRPr lang="en-US"/>
        </a:p>
      </dgm:t>
    </dgm:pt>
    <dgm:pt modelId="{26ED5516-875E-40A5-A016-BD41179247AD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667CDDC7-B878-4D33-9281-7CBF1D511245}" type="parTrans" cxnId="{3208880E-FF5D-4728-AE78-1C48F0370C42}">
      <dgm:prSet/>
      <dgm:spPr/>
      <dgm:t>
        <a:bodyPr/>
        <a:lstStyle/>
        <a:p>
          <a:endParaRPr lang="en-US"/>
        </a:p>
      </dgm:t>
    </dgm:pt>
    <dgm:pt modelId="{25F7A1B9-6BE2-45FB-B5C2-47237BD1FEBB}" type="sibTrans" cxnId="{3208880E-FF5D-4728-AE78-1C48F0370C42}">
      <dgm:prSet/>
      <dgm:spPr/>
      <dgm:t>
        <a:bodyPr/>
        <a:lstStyle/>
        <a:p>
          <a:endParaRPr lang="en-US"/>
        </a:p>
      </dgm:t>
    </dgm:pt>
    <dgm:pt modelId="{FE8E6052-2FE7-41E0-BA9C-0B498B73444A}">
      <dgm:prSet phldrT="[Text]"/>
      <dgm:spPr/>
      <dgm:t>
        <a:bodyPr/>
        <a:lstStyle/>
        <a:p>
          <a:r>
            <a:rPr lang="en-US" dirty="0" smtClean="0"/>
            <a:t>2020</a:t>
          </a:r>
          <a:endParaRPr lang="en-US" dirty="0"/>
        </a:p>
      </dgm:t>
    </dgm:pt>
    <dgm:pt modelId="{A87DEEFB-4840-40DD-A2DA-656F4142842D}" type="parTrans" cxnId="{215FBDF2-84DD-4A7C-B3CC-A4E640999F4A}">
      <dgm:prSet/>
      <dgm:spPr/>
      <dgm:t>
        <a:bodyPr/>
        <a:lstStyle/>
        <a:p>
          <a:endParaRPr lang="en-US"/>
        </a:p>
      </dgm:t>
    </dgm:pt>
    <dgm:pt modelId="{CBF665CC-2899-4206-9F5A-B52D8ACF2A7D}" type="sibTrans" cxnId="{215FBDF2-84DD-4A7C-B3CC-A4E640999F4A}">
      <dgm:prSet/>
      <dgm:spPr/>
      <dgm:t>
        <a:bodyPr/>
        <a:lstStyle/>
        <a:p>
          <a:endParaRPr lang="en-US"/>
        </a:p>
      </dgm:t>
    </dgm:pt>
    <dgm:pt modelId="{BFE15AF4-E5E8-4EC9-A3E6-016CD24F0364}">
      <dgm:prSet phldrT="[Text]"/>
      <dgm:spPr/>
      <dgm:t>
        <a:bodyPr/>
        <a:lstStyle/>
        <a:p>
          <a:r>
            <a:rPr lang="en-US" dirty="0" smtClean="0"/>
            <a:t>2021</a:t>
          </a:r>
          <a:endParaRPr lang="en-US" dirty="0"/>
        </a:p>
      </dgm:t>
    </dgm:pt>
    <dgm:pt modelId="{4DD5940B-5F5C-4F21-9C7F-6E1ACAEE4883}" type="parTrans" cxnId="{6E51F394-BE10-4E41-9AE9-96B80B4F06A1}">
      <dgm:prSet/>
      <dgm:spPr/>
      <dgm:t>
        <a:bodyPr/>
        <a:lstStyle/>
        <a:p>
          <a:endParaRPr lang="en-US"/>
        </a:p>
      </dgm:t>
    </dgm:pt>
    <dgm:pt modelId="{DD8DC551-7AC6-4E06-8F8B-3643359565EC}" type="sibTrans" cxnId="{6E51F394-BE10-4E41-9AE9-96B80B4F06A1}">
      <dgm:prSet/>
      <dgm:spPr/>
      <dgm:t>
        <a:bodyPr/>
        <a:lstStyle/>
        <a:p>
          <a:endParaRPr lang="en-US"/>
        </a:p>
      </dgm:t>
    </dgm:pt>
    <dgm:pt modelId="{2AAA0854-B790-4C33-85A9-A2F85D539792}" type="pres">
      <dgm:prSet presAssocID="{1B7FB878-1D0F-47EF-A969-2C1CAE85BBB3}" presName="Name0" presStyleCnt="0">
        <dgm:presLayoutVars>
          <dgm:dir/>
          <dgm:resizeHandles val="exact"/>
        </dgm:presLayoutVars>
      </dgm:prSet>
      <dgm:spPr/>
    </dgm:pt>
    <dgm:pt modelId="{E44D9465-D031-49D2-9579-DE8E0120CED2}" type="pres">
      <dgm:prSet presAssocID="{7523D57E-1C9E-4B49-B983-7AABBDDA8672}" presName="parTxOnly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757BBF-A8D5-4105-87E7-D8B37CEB8B06}" type="pres">
      <dgm:prSet presAssocID="{DEA1EE23-5034-48A0-A0F8-CF59FB32FCF4}" presName="parSpace" presStyleCnt="0"/>
      <dgm:spPr/>
    </dgm:pt>
    <dgm:pt modelId="{52818445-8221-4CEF-BAA1-E6FAE3BF7C89}" type="pres">
      <dgm:prSet presAssocID="{EEA97C04-6AFE-417A-BC0E-3CFC6DEABB45}" presName="parTxOnly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42B96-074F-492E-8C24-AB56D5E18827}" type="pres">
      <dgm:prSet presAssocID="{ACF6FA3F-C083-4710-9B59-D564EFBD4D0B}" presName="parSpace" presStyleCnt="0"/>
      <dgm:spPr/>
    </dgm:pt>
    <dgm:pt modelId="{DEDB7537-EDAA-42E2-9454-800F37A0A0C3}" type="pres">
      <dgm:prSet presAssocID="{535E9B8C-C6A2-4D35-A8BE-A3AE2E6B5791}" presName="parTxOnly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3FD9F-4B53-43D6-B9F1-18134D92D98E}" type="pres">
      <dgm:prSet presAssocID="{F13EE139-A307-4617-9CD0-CA15345F1CE1}" presName="parSpace" presStyleCnt="0"/>
      <dgm:spPr/>
    </dgm:pt>
    <dgm:pt modelId="{D6121610-EC0F-4E8D-915E-7CCC7B701CED}" type="pres">
      <dgm:prSet presAssocID="{922DF7D5-0C14-4B51-A4D7-F67708F1CF33}" presName="parTxOnly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27982A-3478-44BE-8E1E-A8958E6B8AD8}" type="pres">
      <dgm:prSet presAssocID="{62DF0985-3D3D-41C2-A25C-8A4326ECE9A2}" presName="parSpace" presStyleCnt="0"/>
      <dgm:spPr/>
    </dgm:pt>
    <dgm:pt modelId="{DC9EAE44-3366-412D-9705-131F6AA2F25A}" type="pres">
      <dgm:prSet presAssocID="{26ED5516-875E-40A5-A016-BD41179247AD}" presName="parTxOnly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D33854-D336-4776-A0AE-C45EAB02C11F}" type="pres">
      <dgm:prSet presAssocID="{25F7A1B9-6BE2-45FB-B5C2-47237BD1FEBB}" presName="parSpace" presStyleCnt="0"/>
      <dgm:spPr/>
    </dgm:pt>
    <dgm:pt modelId="{3EF252EB-D40C-4043-8311-55725A35BFC6}" type="pres">
      <dgm:prSet presAssocID="{FE8E6052-2FE7-41E0-BA9C-0B498B73444A}" presName="parTxOnly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CA9F1-FC9A-45F4-BBC3-4313A8B53D70}" type="pres">
      <dgm:prSet presAssocID="{CBF665CC-2899-4206-9F5A-B52D8ACF2A7D}" presName="parSpace" presStyleCnt="0"/>
      <dgm:spPr/>
    </dgm:pt>
    <dgm:pt modelId="{D6FE48B6-C4D6-4AE4-8DD4-AD88E159BF4C}" type="pres">
      <dgm:prSet presAssocID="{BFE15AF4-E5E8-4EC9-A3E6-016CD24F036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274A2-1091-48C4-B379-7EF9B0ED9F23}" srcId="{1B7FB878-1D0F-47EF-A969-2C1CAE85BBB3}" destId="{EEA97C04-6AFE-417A-BC0E-3CFC6DEABB45}" srcOrd="1" destOrd="0" parTransId="{9C4809B4-48E8-4DB6-A5D5-9233073BF36F}" sibTransId="{ACF6FA3F-C083-4710-9B59-D564EFBD4D0B}"/>
    <dgm:cxn modelId="{033FAD52-6315-43A7-9E1B-F2E910FB44A9}" srcId="{1B7FB878-1D0F-47EF-A969-2C1CAE85BBB3}" destId="{7523D57E-1C9E-4B49-B983-7AABBDDA8672}" srcOrd="0" destOrd="0" parTransId="{B55E46B4-91D0-442C-A7C2-D268B2D74ED3}" sibTransId="{DEA1EE23-5034-48A0-A0F8-CF59FB32FCF4}"/>
    <dgm:cxn modelId="{6E51F394-BE10-4E41-9AE9-96B80B4F06A1}" srcId="{1B7FB878-1D0F-47EF-A969-2C1CAE85BBB3}" destId="{BFE15AF4-E5E8-4EC9-A3E6-016CD24F0364}" srcOrd="6" destOrd="0" parTransId="{4DD5940B-5F5C-4F21-9C7F-6E1ACAEE4883}" sibTransId="{DD8DC551-7AC6-4E06-8F8B-3643359565EC}"/>
    <dgm:cxn modelId="{421E78C2-A137-4B88-9E84-B4DC900C8F62}" srcId="{1B7FB878-1D0F-47EF-A969-2C1CAE85BBB3}" destId="{535E9B8C-C6A2-4D35-A8BE-A3AE2E6B5791}" srcOrd="2" destOrd="0" parTransId="{6AA2A624-6248-4839-902C-A606A97F7DBB}" sibTransId="{F13EE139-A307-4617-9CD0-CA15345F1CE1}"/>
    <dgm:cxn modelId="{206CACC1-49A0-4BA2-AD7F-0E7EF49C7145}" type="presOf" srcId="{1B7FB878-1D0F-47EF-A969-2C1CAE85BBB3}" destId="{2AAA0854-B790-4C33-85A9-A2F85D539792}" srcOrd="0" destOrd="0" presId="urn:microsoft.com/office/officeart/2005/8/layout/hChevron3"/>
    <dgm:cxn modelId="{5ACFCD60-64DD-410C-A021-53EC8D7295EB}" type="presOf" srcId="{7523D57E-1C9E-4B49-B983-7AABBDDA8672}" destId="{E44D9465-D031-49D2-9579-DE8E0120CED2}" srcOrd="0" destOrd="0" presId="urn:microsoft.com/office/officeart/2005/8/layout/hChevron3"/>
    <dgm:cxn modelId="{A3582295-33CE-4ADD-8BF3-D685A25DBAB5}" type="presOf" srcId="{FE8E6052-2FE7-41E0-BA9C-0B498B73444A}" destId="{3EF252EB-D40C-4043-8311-55725A35BFC6}" srcOrd="0" destOrd="0" presId="urn:microsoft.com/office/officeart/2005/8/layout/hChevron3"/>
    <dgm:cxn modelId="{75035C9B-3039-4B00-B0E5-003BC2EDBFFD}" type="presOf" srcId="{BFE15AF4-E5E8-4EC9-A3E6-016CD24F0364}" destId="{D6FE48B6-C4D6-4AE4-8DD4-AD88E159BF4C}" srcOrd="0" destOrd="0" presId="urn:microsoft.com/office/officeart/2005/8/layout/hChevron3"/>
    <dgm:cxn modelId="{3208880E-FF5D-4728-AE78-1C48F0370C42}" srcId="{1B7FB878-1D0F-47EF-A969-2C1CAE85BBB3}" destId="{26ED5516-875E-40A5-A016-BD41179247AD}" srcOrd="4" destOrd="0" parTransId="{667CDDC7-B878-4D33-9281-7CBF1D511245}" sibTransId="{25F7A1B9-6BE2-45FB-B5C2-47237BD1FEBB}"/>
    <dgm:cxn modelId="{0C8DE118-B560-45E1-916A-BEEBBA174337}" srcId="{1B7FB878-1D0F-47EF-A969-2C1CAE85BBB3}" destId="{922DF7D5-0C14-4B51-A4D7-F67708F1CF33}" srcOrd="3" destOrd="0" parTransId="{06A0A718-A55C-454E-AAAA-D7F11F64BB72}" sibTransId="{62DF0985-3D3D-41C2-A25C-8A4326ECE9A2}"/>
    <dgm:cxn modelId="{12DB3BF6-4BE1-4245-9E5C-CCDEF7BBD477}" type="presOf" srcId="{26ED5516-875E-40A5-A016-BD41179247AD}" destId="{DC9EAE44-3366-412D-9705-131F6AA2F25A}" srcOrd="0" destOrd="0" presId="urn:microsoft.com/office/officeart/2005/8/layout/hChevron3"/>
    <dgm:cxn modelId="{215FBDF2-84DD-4A7C-B3CC-A4E640999F4A}" srcId="{1B7FB878-1D0F-47EF-A969-2C1CAE85BBB3}" destId="{FE8E6052-2FE7-41E0-BA9C-0B498B73444A}" srcOrd="5" destOrd="0" parTransId="{A87DEEFB-4840-40DD-A2DA-656F4142842D}" sibTransId="{CBF665CC-2899-4206-9F5A-B52D8ACF2A7D}"/>
    <dgm:cxn modelId="{49D7863A-068F-48E4-9E5D-87A03855F056}" type="presOf" srcId="{922DF7D5-0C14-4B51-A4D7-F67708F1CF33}" destId="{D6121610-EC0F-4E8D-915E-7CCC7B701CED}" srcOrd="0" destOrd="0" presId="urn:microsoft.com/office/officeart/2005/8/layout/hChevron3"/>
    <dgm:cxn modelId="{AD5AA6A6-E03B-438E-A35A-968712381A4E}" type="presOf" srcId="{535E9B8C-C6A2-4D35-A8BE-A3AE2E6B5791}" destId="{DEDB7537-EDAA-42E2-9454-800F37A0A0C3}" srcOrd="0" destOrd="0" presId="urn:microsoft.com/office/officeart/2005/8/layout/hChevron3"/>
    <dgm:cxn modelId="{5296F92E-5236-4D8E-9171-EBE134C680B9}" type="presOf" srcId="{EEA97C04-6AFE-417A-BC0E-3CFC6DEABB45}" destId="{52818445-8221-4CEF-BAA1-E6FAE3BF7C89}" srcOrd="0" destOrd="0" presId="urn:microsoft.com/office/officeart/2005/8/layout/hChevron3"/>
    <dgm:cxn modelId="{E32B6FCC-CE56-46B7-BFFF-8A3798855949}" type="presParOf" srcId="{2AAA0854-B790-4C33-85A9-A2F85D539792}" destId="{E44D9465-D031-49D2-9579-DE8E0120CED2}" srcOrd="0" destOrd="0" presId="urn:microsoft.com/office/officeart/2005/8/layout/hChevron3"/>
    <dgm:cxn modelId="{41C723CB-39DD-4281-98FA-BC6771D0801E}" type="presParOf" srcId="{2AAA0854-B790-4C33-85A9-A2F85D539792}" destId="{A7757BBF-A8D5-4105-87E7-D8B37CEB8B06}" srcOrd="1" destOrd="0" presId="urn:microsoft.com/office/officeart/2005/8/layout/hChevron3"/>
    <dgm:cxn modelId="{3FC98C52-5241-4EA9-BEEC-B49B245834CB}" type="presParOf" srcId="{2AAA0854-B790-4C33-85A9-A2F85D539792}" destId="{52818445-8221-4CEF-BAA1-E6FAE3BF7C89}" srcOrd="2" destOrd="0" presId="urn:microsoft.com/office/officeart/2005/8/layout/hChevron3"/>
    <dgm:cxn modelId="{29471301-7CCA-411A-8335-8DED7B66E5CC}" type="presParOf" srcId="{2AAA0854-B790-4C33-85A9-A2F85D539792}" destId="{23E42B96-074F-492E-8C24-AB56D5E18827}" srcOrd="3" destOrd="0" presId="urn:microsoft.com/office/officeart/2005/8/layout/hChevron3"/>
    <dgm:cxn modelId="{3162ED36-C9B1-48F5-A70B-F1ACF59E9870}" type="presParOf" srcId="{2AAA0854-B790-4C33-85A9-A2F85D539792}" destId="{DEDB7537-EDAA-42E2-9454-800F37A0A0C3}" srcOrd="4" destOrd="0" presId="urn:microsoft.com/office/officeart/2005/8/layout/hChevron3"/>
    <dgm:cxn modelId="{F706F449-8A23-498A-914E-982923153872}" type="presParOf" srcId="{2AAA0854-B790-4C33-85A9-A2F85D539792}" destId="{51E3FD9F-4B53-43D6-B9F1-18134D92D98E}" srcOrd="5" destOrd="0" presId="urn:microsoft.com/office/officeart/2005/8/layout/hChevron3"/>
    <dgm:cxn modelId="{B4859449-68F6-44E0-9C40-48A048030262}" type="presParOf" srcId="{2AAA0854-B790-4C33-85A9-A2F85D539792}" destId="{D6121610-EC0F-4E8D-915E-7CCC7B701CED}" srcOrd="6" destOrd="0" presId="urn:microsoft.com/office/officeart/2005/8/layout/hChevron3"/>
    <dgm:cxn modelId="{651C477D-BCC8-4EE9-96B7-2D5C1151CACB}" type="presParOf" srcId="{2AAA0854-B790-4C33-85A9-A2F85D539792}" destId="{B127982A-3478-44BE-8E1E-A8958E6B8AD8}" srcOrd="7" destOrd="0" presId="urn:microsoft.com/office/officeart/2005/8/layout/hChevron3"/>
    <dgm:cxn modelId="{BA4F7596-154A-48E8-BFC9-100C425E169E}" type="presParOf" srcId="{2AAA0854-B790-4C33-85A9-A2F85D539792}" destId="{DC9EAE44-3366-412D-9705-131F6AA2F25A}" srcOrd="8" destOrd="0" presId="urn:microsoft.com/office/officeart/2005/8/layout/hChevron3"/>
    <dgm:cxn modelId="{0C718EB8-E01C-4FB4-AFCD-20C28D5A3726}" type="presParOf" srcId="{2AAA0854-B790-4C33-85A9-A2F85D539792}" destId="{C9D33854-D336-4776-A0AE-C45EAB02C11F}" srcOrd="9" destOrd="0" presId="urn:microsoft.com/office/officeart/2005/8/layout/hChevron3"/>
    <dgm:cxn modelId="{808C3644-655F-4D54-9319-A2F1E0FA1FAD}" type="presParOf" srcId="{2AAA0854-B790-4C33-85A9-A2F85D539792}" destId="{3EF252EB-D40C-4043-8311-55725A35BFC6}" srcOrd="10" destOrd="0" presId="urn:microsoft.com/office/officeart/2005/8/layout/hChevron3"/>
    <dgm:cxn modelId="{FB966172-919E-4555-8E0C-8AEC5E134453}" type="presParOf" srcId="{2AAA0854-B790-4C33-85A9-A2F85D539792}" destId="{224CA9F1-FC9A-45F4-BBC3-4313A8B53D70}" srcOrd="11" destOrd="0" presId="urn:microsoft.com/office/officeart/2005/8/layout/hChevron3"/>
    <dgm:cxn modelId="{C42C8AE1-374B-4F85-A83F-3E7D4AAA2518}" type="presParOf" srcId="{2AAA0854-B790-4C33-85A9-A2F85D539792}" destId="{D6FE48B6-C4D6-4AE4-8DD4-AD88E159BF4C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7FB878-1D0F-47EF-A969-2C1CAE85BBB3}" type="doc">
      <dgm:prSet loTypeId="urn:microsoft.com/office/officeart/2005/8/layout/hChevron3" loCatId="process" qsTypeId="urn:microsoft.com/office/officeart/2005/8/quickstyle/simple1" qsCatId="simple" csTypeId="urn:microsoft.com/office/officeart/2005/8/colors/colorful5" csCatId="colorful" phldr="1"/>
      <dgm:spPr/>
    </dgm:pt>
    <dgm:pt modelId="{7523D57E-1C9E-4B49-B983-7AABBDDA8672}">
      <dgm:prSet phldrT="[Text]"/>
      <dgm:spPr/>
      <dgm:t>
        <a:bodyPr/>
        <a:lstStyle/>
        <a:p>
          <a:r>
            <a:rPr lang="en-US" dirty="0" smtClean="0"/>
            <a:t>2015</a:t>
          </a:r>
          <a:endParaRPr lang="en-US" dirty="0"/>
        </a:p>
      </dgm:t>
    </dgm:pt>
    <dgm:pt modelId="{B55E46B4-91D0-442C-A7C2-D268B2D74ED3}" type="parTrans" cxnId="{033FAD52-6315-43A7-9E1B-F2E910FB44A9}">
      <dgm:prSet/>
      <dgm:spPr/>
      <dgm:t>
        <a:bodyPr/>
        <a:lstStyle/>
        <a:p>
          <a:endParaRPr lang="en-US"/>
        </a:p>
      </dgm:t>
    </dgm:pt>
    <dgm:pt modelId="{DEA1EE23-5034-48A0-A0F8-CF59FB32FCF4}" type="sibTrans" cxnId="{033FAD52-6315-43A7-9E1B-F2E910FB44A9}">
      <dgm:prSet/>
      <dgm:spPr/>
      <dgm:t>
        <a:bodyPr/>
        <a:lstStyle/>
        <a:p>
          <a:endParaRPr lang="en-US"/>
        </a:p>
      </dgm:t>
    </dgm:pt>
    <dgm:pt modelId="{EEA97C04-6AFE-417A-BC0E-3CFC6DEABB45}">
      <dgm:prSet phldrT="[Text]"/>
      <dgm:spPr/>
      <dgm:t>
        <a:bodyPr/>
        <a:lstStyle/>
        <a:p>
          <a:r>
            <a:rPr lang="en-US" dirty="0" smtClean="0"/>
            <a:t>2016</a:t>
          </a:r>
          <a:endParaRPr lang="en-US" dirty="0"/>
        </a:p>
      </dgm:t>
    </dgm:pt>
    <dgm:pt modelId="{9C4809B4-48E8-4DB6-A5D5-9233073BF36F}" type="parTrans" cxnId="{4BE274A2-1091-48C4-B379-7EF9B0ED9F23}">
      <dgm:prSet/>
      <dgm:spPr/>
      <dgm:t>
        <a:bodyPr/>
        <a:lstStyle/>
        <a:p>
          <a:endParaRPr lang="en-US"/>
        </a:p>
      </dgm:t>
    </dgm:pt>
    <dgm:pt modelId="{ACF6FA3F-C083-4710-9B59-D564EFBD4D0B}" type="sibTrans" cxnId="{4BE274A2-1091-48C4-B379-7EF9B0ED9F23}">
      <dgm:prSet/>
      <dgm:spPr/>
      <dgm:t>
        <a:bodyPr/>
        <a:lstStyle/>
        <a:p>
          <a:endParaRPr lang="en-US"/>
        </a:p>
      </dgm:t>
    </dgm:pt>
    <dgm:pt modelId="{535E9B8C-C6A2-4D35-A8BE-A3AE2E6B5791}">
      <dgm:prSet phldrT="[Text]"/>
      <dgm:spPr/>
      <dgm:t>
        <a:bodyPr/>
        <a:lstStyle/>
        <a:p>
          <a:r>
            <a:rPr lang="en-US" dirty="0" smtClean="0"/>
            <a:t>2017</a:t>
          </a:r>
          <a:endParaRPr lang="en-US" dirty="0"/>
        </a:p>
      </dgm:t>
    </dgm:pt>
    <dgm:pt modelId="{6AA2A624-6248-4839-902C-A606A97F7DBB}" type="parTrans" cxnId="{421E78C2-A137-4B88-9E84-B4DC900C8F62}">
      <dgm:prSet/>
      <dgm:spPr/>
      <dgm:t>
        <a:bodyPr/>
        <a:lstStyle/>
        <a:p>
          <a:endParaRPr lang="en-US"/>
        </a:p>
      </dgm:t>
    </dgm:pt>
    <dgm:pt modelId="{F13EE139-A307-4617-9CD0-CA15345F1CE1}" type="sibTrans" cxnId="{421E78C2-A137-4B88-9E84-B4DC900C8F62}">
      <dgm:prSet/>
      <dgm:spPr/>
      <dgm:t>
        <a:bodyPr/>
        <a:lstStyle/>
        <a:p>
          <a:endParaRPr lang="en-US"/>
        </a:p>
      </dgm:t>
    </dgm:pt>
    <dgm:pt modelId="{922DF7D5-0C14-4B51-A4D7-F67708F1CF33}">
      <dgm:prSet phldrT="[Text]"/>
      <dgm:spPr/>
      <dgm:t>
        <a:bodyPr/>
        <a:lstStyle/>
        <a:p>
          <a:r>
            <a:rPr lang="en-US" dirty="0" smtClean="0"/>
            <a:t>2018</a:t>
          </a:r>
          <a:endParaRPr lang="en-US" dirty="0"/>
        </a:p>
      </dgm:t>
    </dgm:pt>
    <dgm:pt modelId="{06A0A718-A55C-454E-AAAA-D7F11F64BB72}" type="parTrans" cxnId="{0C8DE118-B560-45E1-916A-BEEBBA174337}">
      <dgm:prSet/>
      <dgm:spPr/>
      <dgm:t>
        <a:bodyPr/>
        <a:lstStyle/>
        <a:p>
          <a:endParaRPr lang="en-US"/>
        </a:p>
      </dgm:t>
    </dgm:pt>
    <dgm:pt modelId="{62DF0985-3D3D-41C2-A25C-8A4326ECE9A2}" type="sibTrans" cxnId="{0C8DE118-B560-45E1-916A-BEEBBA174337}">
      <dgm:prSet/>
      <dgm:spPr/>
      <dgm:t>
        <a:bodyPr/>
        <a:lstStyle/>
        <a:p>
          <a:endParaRPr lang="en-US"/>
        </a:p>
      </dgm:t>
    </dgm:pt>
    <dgm:pt modelId="{26ED5516-875E-40A5-A016-BD41179247AD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667CDDC7-B878-4D33-9281-7CBF1D511245}" type="parTrans" cxnId="{3208880E-FF5D-4728-AE78-1C48F0370C42}">
      <dgm:prSet/>
      <dgm:spPr/>
      <dgm:t>
        <a:bodyPr/>
        <a:lstStyle/>
        <a:p>
          <a:endParaRPr lang="en-US"/>
        </a:p>
      </dgm:t>
    </dgm:pt>
    <dgm:pt modelId="{25F7A1B9-6BE2-45FB-B5C2-47237BD1FEBB}" type="sibTrans" cxnId="{3208880E-FF5D-4728-AE78-1C48F0370C42}">
      <dgm:prSet/>
      <dgm:spPr/>
      <dgm:t>
        <a:bodyPr/>
        <a:lstStyle/>
        <a:p>
          <a:endParaRPr lang="en-US"/>
        </a:p>
      </dgm:t>
    </dgm:pt>
    <dgm:pt modelId="{FE8E6052-2FE7-41E0-BA9C-0B498B73444A}">
      <dgm:prSet phldrT="[Text]"/>
      <dgm:spPr/>
      <dgm:t>
        <a:bodyPr/>
        <a:lstStyle/>
        <a:p>
          <a:r>
            <a:rPr lang="en-US" dirty="0" smtClean="0"/>
            <a:t>2020</a:t>
          </a:r>
          <a:endParaRPr lang="en-US" dirty="0"/>
        </a:p>
      </dgm:t>
    </dgm:pt>
    <dgm:pt modelId="{A87DEEFB-4840-40DD-A2DA-656F4142842D}" type="parTrans" cxnId="{215FBDF2-84DD-4A7C-B3CC-A4E640999F4A}">
      <dgm:prSet/>
      <dgm:spPr/>
      <dgm:t>
        <a:bodyPr/>
        <a:lstStyle/>
        <a:p>
          <a:endParaRPr lang="en-US"/>
        </a:p>
      </dgm:t>
    </dgm:pt>
    <dgm:pt modelId="{CBF665CC-2899-4206-9F5A-B52D8ACF2A7D}" type="sibTrans" cxnId="{215FBDF2-84DD-4A7C-B3CC-A4E640999F4A}">
      <dgm:prSet/>
      <dgm:spPr/>
      <dgm:t>
        <a:bodyPr/>
        <a:lstStyle/>
        <a:p>
          <a:endParaRPr lang="en-US"/>
        </a:p>
      </dgm:t>
    </dgm:pt>
    <dgm:pt modelId="{BFE15AF4-E5E8-4EC9-A3E6-016CD24F0364}">
      <dgm:prSet phldrT="[Text]"/>
      <dgm:spPr/>
      <dgm:t>
        <a:bodyPr/>
        <a:lstStyle/>
        <a:p>
          <a:r>
            <a:rPr lang="en-US" dirty="0" smtClean="0"/>
            <a:t>2021</a:t>
          </a:r>
          <a:endParaRPr lang="en-US" dirty="0"/>
        </a:p>
      </dgm:t>
    </dgm:pt>
    <dgm:pt modelId="{4DD5940B-5F5C-4F21-9C7F-6E1ACAEE4883}" type="parTrans" cxnId="{6E51F394-BE10-4E41-9AE9-96B80B4F06A1}">
      <dgm:prSet/>
      <dgm:spPr/>
      <dgm:t>
        <a:bodyPr/>
        <a:lstStyle/>
        <a:p>
          <a:endParaRPr lang="en-US"/>
        </a:p>
      </dgm:t>
    </dgm:pt>
    <dgm:pt modelId="{DD8DC551-7AC6-4E06-8F8B-3643359565EC}" type="sibTrans" cxnId="{6E51F394-BE10-4E41-9AE9-96B80B4F06A1}">
      <dgm:prSet/>
      <dgm:spPr/>
      <dgm:t>
        <a:bodyPr/>
        <a:lstStyle/>
        <a:p>
          <a:endParaRPr lang="en-US"/>
        </a:p>
      </dgm:t>
    </dgm:pt>
    <dgm:pt modelId="{2AAA0854-B790-4C33-85A9-A2F85D539792}" type="pres">
      <dgm:prSet presAssocID="{1B7FB878-1D0F-47EF-A969-2C1CAE85BBB3}" presName="Name0" presStyleCnt="0">
        <dgm:presLayoutVars>
          <dgm:dir/>
          <dgm:resizeHandles val="exact"/>
        </dgm:presLayoutVars>
      </dgm:prSet>
      <dgm:spPr/>
    </dgm:pt>
    <dgm:pt modelId="{E44D9465-D031-49D2-9579-DE8E0120CED2}" type="pres">
      <dgm:prSet presAssocID="{7523D57E-1C9E-4B49-B983-7AABBDDA8672}" presName="parTxOnly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757BBF-A8D5-4105-87E7-D8B37CEB8B06}" type="pres">
      <dgm:prSet presAssocID="{DEA1EE23-5034-48A0-A0F8-CF59FB32FCF4}" presName="parSpace" presStyleCnt="0"/>
      <dgm:spPr/>
    </dgm:pt>
    <dgm:pt modelId="{52818445-8221-4CEF-BAA1-E6FAE3BF7C89}" type="pres">
      <dgm:prSet presAssocID="{EEA97C04-6AFE-417A-BC0E-3CFC6DEABB45}" presName="parTxOnly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42B96-074F-492E-8C24-AB56D5E18827}" type="pres">
      <dgm:prSet presAssocID="{ACF6FA3F-C083-4710-9B59-D564EFBD4D0B}" presName="parSpace" presStyleCnt="0"/>
      <dgm:spPr/>
    </dgm:pt>
    <dgm:pt modelId="{DEDB7537-EDAA-42E2-9454-800F37A0A0C3}" type="pres">
      <dgm:prSet presAssocID="{535E9B8C-C6A2-4D35-A8BE-A3AE2E6B5791}" presName="parTxOnly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3FD9F-4B53-43D6-B9F1-18134D92D98E}" type="pres">
      <dgm:prSet presAssocID="{F13EE139-A307-4617-9CD0-CA15345F1CE1}" presName="parSpace" presStyleCnt="0"/>
      <dgm:spPr/>
    </dgm:pt>
    <dgm:pt modelId="{D6121610-EC0F-4E8D-915E-7CCC7B701CED}" type="pres">
      <dgm:prSet presAssocID="{922DF7D5-0C14-4B51-A4D7-F67708F1CF33}" presName="parTxOnly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27982A-3478-44BE-8E1E-A8958E6B8AD8}" type="pres">
      <dgm:prSet presAssocID="{62DF0985-3D3D-41C2-A25C-8A4326ECE9A2}" presName="parSpace" presStyleCnt="0"/>
      <dgm:spPr/>
    </dgm:pt>
    <dgm:pt modelId="{DC9EAE44-3366-412D-9705-131F6AA2F25A}" type="pres">
      <dgm:prSet presAssocID="{26ED5516-875E-40A5-A016-BD41179247AD}" presName="parTxOnly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D33854-D336-4776-A0AE-C45EAB02C11F}" type="pres">
      <dgm:prSet presAssocID="{25F7A1B9-6BE2-45FB-B5C2-47237BD1FEBB}" presName="parSpace" presStyleCnt="0"/>
      <dgm:spPr/>
    </dgm:pt>
    <dgm:pt modelId="{3EF252EB-D40C-4043-8311-55725A35BFC6}" type="pres">
      <dgm:prSet presAssocID="{FE8E6052-2FE7-41E0-BA9C-0B498B73444A}" presName="parTxOnly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CA9F1-FC9A-45F4-BBC3-4313A8B53D70}" type="pres">
      <dgm:prSet presAssocID="{CBF665CC-2899-4206-9F5A-B52D8ACF2A7D}" presName="parSpace" presStyleCnt="0"/>
      <dgm:spPr/>
    </dgm:pt>
    <dgm:pt modelId="{D6FE48B6-C4D6-4AE4-8DD4-AD88E159BF4C}" type="pres">
      <dgm:prSet presAssocID="{BFE15AF4-E5E8-4EC9-A3E6-016CD24F036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274A2-1091-48C4-B379-7EF9B0ED9F23}" srcId="{1B7FB878-1D0F-47EF-A969-2C1CAE85BBB3}" destId="{EEA97C04-6AFE-417A-BC0E-3CFC6DEABB45}" srcOrd="1" destOrd="0" parTransId="{9C4809B4-48E8-4DB6-A5D5-9233073BF36F}" sibTransId="{ACF6FA3F-C083-4710-9B59-D564EFBD4D0B}"/>
    <dgm:cxn modelId="{033FAD52-6315-43A7-9E1B-F2E910FB44A9}" srcId="{1B7FB878-1D0F-47EF-A969-2C1CAE85BBB3}" destId="{7523D57E-1C9E-4B49-B983-7AABBDDA8672}" srcOrd="0" destOrd="0" parTransId="{B55E46B4-91D0-442C-A7C2-D268B2D74ED3}" sibTransId="{DEA1EE23-5034-48A0-A0F8-CF59FB32FCF4}"/>
    <dgm:cxn modelId="{6E51F394-BE10-4E41-9AE9-96B80B4F06A1}" srcId="{1B7FB878-1D0F-47EF-A969-2C1CAE85BBB3}" destId="{BFE15AF4-E5E8-4EC9-A3E6-016CD24F0364}" srcOrd="6" destOrd="0" parTransId="{4DD5940B-5F5C-4F21-9C7F-6E1ACAEE4883}" sibTransId="{DD8DC551-7AC6-4E06-8F8B-3643359565EC}"/>
    <dgm:cxn modelId="{421E78C2-A137-4B88-9E84-B4DC900C8F62}" srcId="{1B7FB878-1D0F-47EF-A969-2C1CAE85BBB3}" destId="{535E9B8C-C6A2-4D35-A8BE-A3AE2E6B5791}" srcOrd="2" destOrd="0" parTransId="{6AA2A624-6248-4839-902C-A606A97F7DBB}" sibTransId="{F13EE139-A307-4617-9CD0-CA15345F1CE1}"/>
    <dgm:cxn modelId="{206CACC1-49A0-4BA2-AD7F-0E7EF49C7145}" type="presOf" srcId="{1B7FB878-1D0F-47EF-A969-2C1CAE85BBB3}" destId="{2AAA0854-B790-4C33-85A9-A2F85D539792}" srcOrd="0" destOrd="0" presId="urn:microsoft.com/office/officeart/2005/8/layout/hChevron3"/>
    <dgm:cxn modelId="{5ACFCD60-64DD-410C-A021-53EC8D7295EB}" type="presOf" srcId="{7523D57E-1C9E-4B49-B983-7AABBDDA8672}" destId="{E44D9465-D031-49D2-9579-DE8E0120CED2}" srcOrd="0" destOrd="0" presId="urn:microsoft.com/office/officeart/2005/8/layout/hChevron3"/>
    <dgm:cxn modelId="{A3582295-33CE-4ADD-8BF3-D685A25DBAB5}" type="presOf" srcId="{FE8E6052-2FE7-41E0-BA9C-0B498B73444A}" destId="{3EF252EB-D40C-4043-8311-55725A35BFC6}" srcOrd="0" destOrd="0" presId="urn:microsoft.com/office/officeart/2005/8/layout/hChevron3"/>
    <dgm:cxn modelId="{75035C9B-3039-4B00-B0E5-003BC2EDBFFD}" type="presOf" srcId="{BFE15AF4-E5E8-4EC9-A3E6-016CD24F0364}" destId="{D6FE48B6-C4D6-4AE4-8DD4-AD88E159BF4C}" srcOrd="0" destOrd="0" presId="urn:microsoft.com/office/officeart/2005/8/layout/hChevron3"/>
    <dgm:cxn modelId="{3208880E-FF5D-4728-AE78-1C48F0370C42}" srcId="{1B7FB878-1D0F-47EF-A969-2C1CAE85BBB3}" destId="{26ED5516-875E-40A5-A016-BD41179247AD}" srcOrd="4" destOrd="0" parTransId="{667CDDC7-B878-4D33-9281-7CBF1D511245}" sibTransId="{25F7A1B9-6BE2-45FB-B5C2-47237BD1FEBB}"/>
    <dgm:cxn modelId="{0C8DE118-B560-45E1-916A-BEEBBA174337}" srcId="{1B7FB878-1D0F-47EF-A969-2C1CAE85BBB3}" destId="{922DF7D5-0C14-4B51-A4D7-F67708F1CF33}" srcOrd="3" destOrd="0" parTransId="{06A0A718-A55C-454E-AAAA-D7F11F64BB72}" sibTransId="{62DF0985-3D3D-41C2-A25C-8A4326ECE9A2}"/>
    <dgm:cxn modelId="{12DB3BF6-4BE1-4245-9E5C-CCDEF7BBD477}" type="presOf" srcId="{26ED5516-875E-40A5-A016-BD41179247AD}" destId="{DC9EAE44-3366-412D-9705-131F6AA2F25A}" srcOrd="0" destOrd="0" presId="urn:microsoft.com/office/officeart/2005/8/layout/hChevron3"/>
    <dgm:cxn modelId="{215FBDF2-84DD-4A7C-B3CC-A4E640999F4A}" srcId="{1B7FB878-1D0F-47EF-A969-2C1CAE85BBB3}" destId="{FE8E6052-2FE7-41E0-BA9C-0B498B73444A}" srcOrd="5" destOrd="0" parTransId="{A87DEEFB-4840-40DD-A2DA-656F4142842D}" sibTransId="{CBF665CC-2899-4206-9F5A-B52D8ACF2A7D}"/>
    <dgm:cxn modelId="{49D7863A-068F-48E4-9E5D-87A03855F056}" type="presOf" srcId="{922DF7D5-0C14-4B51-A4D7-F67708F1CF33}" destId="{D6121610-EC0F-4E8D-915E-7CCC7B701CED}" srcOrd="0" destOrd="0" presId="urn:microsoft.com/office/officeart/2005/8/layout/hChevron3"/>
    <dgm:cxn modelId="{AD5AA6A6-E03B-438E-A35A-968712381A4E}" type="presOf" srcId="{535E9B8C-C6A2-4D35-A8BE-A3AE2E6B5791}" destId="{DEDB7537-EDAA-42E2-9454-800F37A0A0C3}" srcOrd="0" destOrd="0" presId="urn:microsoft.com/office/officeart/2005/8/layout/hChevron3"/>
    <dgm:cxn modelId="{5296F92E-5236-4D8E-9171-EBE134C680B9}" type="presOf" srcId="{EEA97C04-6AFE-417A-BC0E-3CFC6DEABB45}" destId="{52818445-8221-4CEF-BAA1-E6FAE3BF7C89}" srcOrd="0" destOrd="0" presId="urn:microsoft.com/office/officeart/2005/8/layout/hChevron3"/>
    <dgm:cxn modelId="{E32B6FCC-CE56-46B7-BFFF-8A3798855949}" type="presParOf" srcId="{2AAA0854-B790-4C33-85A9-A2F85D539792}" destId="{E44D9465-D031-49D2-9579-DE8E0120CED2}" srcOrd="0" destOrd="0" presId="urn:microsoft.com/office/officeart/2005/8/layout/hChevron3"/>
    <dgm:cxn modelId="{41C723CB-39DD-4281-98FA-BC6771D0801E}" type="presParOf" srcId="{2AAA0854-B790-4C33-85A9-A2F85D539792}" destId="{A7757BBF-A8D5-4105-87E7-D8B37CEB8B06}" srcOrd="1" destOrd="0" presId="urn:microsoft.com/office/officeart/2005/8/layout/hChevron3"/>
    <dgm:cxn modelId="{3FC98C52-5241-4EA9-BEEC-B49B245834CB}" type="presParOf" srcId="{2AAA0854-B790-4C33-85A9-A2F85D539792}" destId="{52818445-8221-4CEF-BAA1-E6FAE3BF7C89}" srcOrd="2" destOrd="0" presId="urn:microsoft.com/office/officeart/2005/8/layout/hChevron3"/>
    <dgm:cxn modelId="{29471301-7CCA-411A-8335-8DED7B66E5CC}" type="presParOf" srcId="{2AAA0854-B790-4C33-85A9-A2F85D539792}" destId="{23E42B96-074F-492E-8C24-AB56D5E18827}" srcOrd="3" destOrd="0" presId="urn:microsoft.com/office/officeart/2005/8/layout/hChevron3"/>
    <dgm:cxn modelId="{3162ED36-C9B1-48F5-A70B-F1ACF59E9870}" type="presParOf" srcId="{2AAA0854-B790-4C33-85A9-A2F85D539792}" destId="{DEDB7537-EDAA-42E2-9454-800F37A0A0C3}" srcOrd="4" destOrd="0" presId="urn:microsoft.com/office/officeart/2005/8/layout/hChevron3"/>
    <dgm:cxn modelId="{F706F449-8A23-498A-914E-982923153872}" type="presParOf" srcId="{2AAA0854-B790-4C33-85A9-A2F85D539792}" destId="{51E3FD9F-4B53-43D6-B9F1-18134D92D98E}" srcOrd="5" destOrd="0" presId="urn:microsoft.com/office/officeart/2005/8/layout/hChevron3"/>
    <dgm:cxn modelId="{B4859449-68F6-44E0-9C40-48A048030262}" type="presParOf" srcId="{2AAA0854-B790-4C33-85A9-A2F85D539792}" destId="{D6121610-EC0F-4E8D-915E-7CCC7B701CED}" srcOrd="6" destOrd="0" presId="urn:microsoft.com/office/officeart/2005/8/layout/hChevron3"/>
    <dgm:cxn modelId="{651C477D-BCC8-4EE9-96B7-2D5C1151CACB}" type="presParOf" srcId="{2AAA0854-B790-4C33-85A9-A2F85D539792}" destId="{B127982A-3478-44BE-8E1E-A8958E6B8AD8}" srcOrd="7" destOrd="0" presId="urn:microsoft.com/office/officeart/2005/8/layout/hChevron3"/>
    <dgm:cxn modelId="{BA4F7596-154A-48E8-BFC9-100C425E169E}" type="presParOf" srcId="{2AAA0854-B790-4C33-85A9-A2F85D539792}" destId="{DC9EAE44-3366-412D-9705-131F6AA2F25A}" srcOrd="8" destOrd="0" presId="urn:microsoft.com/office/officeart/2005/8/layout/hChevron3"/>
    <dgm:cxn modelId="{0C718EB8-E01C-4FB4-AFCD-20C28D5A3726}" type="presParOf" srcId="{2AAA0854-B790-4C33-85A9-A2F85D539792}" destId="{C9D33854-D336-4776-A0AE-C45EAB02C11F}" srcOrd="9" destOrd="0" presId="urn:microsoft.com/office/officeart/2005/8/layout/hChevron3"/>
    <dgm:cxn modelId="{808C3644-655F-4D54-9319-A2F1E0FA1FAD}" type="presParOf" srcId="{2AAA0854-B790-4C33-85A9-A2F85D539792}" destId="{3EF252EB-D40C-4043-8311-55725A35BFC6}" srcOrd="10" destOrd="0" presId="urn:microsoft.com/office/officeart/2005/8/layout/hChevron3"/>
    <dgm:cxn modelId="{FB966172-919E-4555-8E0C-8AEC5E134453}" type="presParOf" srcId="{2AAA0854-B790-4C33-85A9-A2F85D539792}" destId="{224CA9F1-FC9A-45F4-BBC3-4313A8B53D70}" srcOrd="11" destOrd="0" presId="urn:microsoft.com/office/officeart/2005/8/layout/hChevron3"/>
    <dgm:cxn modelId="{C42C8AE1-374B-4F85-A83F-3E7D4AAA2518}" type="presParOf" srcId="{2AAA0854-B790-4C33-85A9-A2F85D539792}" destId="{D6FE48B6-C4D6-4AE4-8DD4-AD88E159BF4C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D9465-D031-49D2-9579-DE8E0120CED2}">
      <dsp:nvSpPr>
        <dsp:cNvPr id="0" name=""/>
        <dsp:cNvSpPr/>
      </dsp:nvSpPr>
      <dsp:spPr>
        <a:xfrm>
          <a:off x="1262" y="274298"/>
          <a:ext cx="1486007" cy="59440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2015</a:t>
          </a:r>
          <a:endParaRPr lang="en-US" sz="2800" kern="1200" dirty="0"/>
        </a:p>
      </dsp:txBody>
      <dsp:txXfrm>
        <a:off x="1262" y="274298"/>
        <a:ext cx="1337407" cy="594402"/>
      </dsp:txXfrm>
    </dsp:sp>
    <dsp:sp modelId="{52818445-8221-4CEF-BAA1-E6FAE3BF7C89}">
      <dsp:nvSpPr>
        <dsp:cNvPr id="0" name=""/>
        <dsp:cNvSpPr/>
      </dsp:nvSpPr>
      <dsp:spPr>
        <a:xfrm>
          <a:off x="1190068" y="274298"/>
          <a:ext cx="1486007" cy="594402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2016</a:t>
          </a:r>
          <a:endParaRPr lang="en-US" sz="2800" kern="1200" dirty="0"/>
        </a:p>
      </dsp:txBody>
      <dsp:txXfrm>
        <a:off x="1487269" y="274298"/>
        <a:ext cx="891605" cy="594402"/>
      </dsp:txXfrm>
    </dsp:sp>
    <dsp:sp modelId="{DEDB7537-EDAA-42E2-9454-800F37A0A0C3}">
      <dsp:nvSpPr>
        <dsp:cNvPr id="0" name=""/>
        <dsp:cNvSpPr/>
      </dsp:nvSpPr>
      <dsp:spPr>
        <a:xfrm>
          <a:off x="2378874" y="274298"/>
          <a:ext cx="1486007" cy="594402"/>
        </a:xfrm>
        <a:prstGeom prst="chevron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2017</a:t>
          </a:r>
          <a:endParaRPr lang="en-US" sz="2800" kern="1200" dirty="0"/>
        </a:p>
      </dsp:txBody>
      <dsp:txXfrm>
        <a:off x="2676075" y="274298"/>
        <a:ext cx="891605" cy="594402"/>
      </dsp:txXfrm>
    </dsp:sp>
    <dsp:sp modelId="{D6121610-EC0F-4E8D-915E-7CCC7B701CED}">
      <dsp:nvSpPr>
        <dsp:cNvPr id="0" name=""/>
        <dsp:cNvSpPr/>
      </dsp:nvSpPr>
      <dsp:spPr>
        <a:xfrm>
          <a:off x="3567680" y="274298"/>
          <a:ext cx="1486007" cy="59440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2018</a:t>
          </a:r>
          <a:endParaRPr lang="en-US" sz="2800" kern="1200" dirty="0"/>
        </a:p>
      </dsp:txBody>
      <dsp:txXfrm>
        <a:off x="3864881" y="274298"/>
        <a:ext cx="891605" cy="594402"/>
      </dsp:txXfrm>
    </dsp:sp>
    <dsp:sp modelId="{DC9EAE44-3366-412D-9705-131F6AA2F25A}">
      <dsp:nvSpPr>
        <dsp:cNvPr id="0" name=""/>
        <dsp:cNvSpPr/>
      </dsp:nvSpPr>
      <dsp:spPr>
        <a:xfrm>
          <a:off x="4756486" y="274298"/>
          <a:ext cx="1486007" cy="594402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2019</a:t>
          </a:r>
          <a:endParaRPr lang="en-US" sz="2800" kern="1200" dirty="0"/>
        </a:p>
      </dsp:txBody>
      <dsp:txXfrm>
        <a:off x="5053687" y="274298"/>
        <a:ext cx="891605" cy="594402"/>
      </dsp:txXfrm>
    </dsp:sp>
    <dsp:sp modelId="{3EF252EB-D40C-4043-8311-55725A35BFC6}">
      <dsp:nvSpPr>
        <dsp:cNvPr id="0" name=""/>
        <dsp:cNvSpPr/>
      </dsp:nvSpPr>
      <dsp:spPr>
        <a:xfrm>
          <a:off x="5945292" y="274298"/>
          <a:ext cx="1486007" cy="594402"/>
        </a:xfrm>
        <a:prstGeom prst="chevron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2020</a:t>
          </a:r>
          <a:endParaRPr lang="en-US" sz="2800" kern="1200" dirty="0"/>
        </a:p>
      </dsp:txBody>
      <dsp:txXfrm>
        <a:off x="6242493" y="274298"/>
        <a:ext cx="891605" cy="594402"/>
      </dsp:txXfrm>
    </dsp:sp>
    <dsp:sp modelId="{D6FE48B6-C4D6-4AE4-8DD4-AD88E159BF4C}">
      <dsp:nvSpPr>
        <dsp:cNvPr id="0" name=""/>
        <dsp:cNvSpPr/>
      </dsp:nvSpPr>
      <dsp:spPr>
        <a:xfrm>
          <a:off x="7134097" y="274298"/>
          <a:ext cx="1486007" cy="59440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2021</a:t>
          </a:r>
          <a:endParaRPr lang="en-US" sz="2800" kern="1200" dirty="0"/>
        </a:p>
      </dsp:txBody>
      <dsp:txXfrm>
        <a:off x="7431298" y="274298"/>
        <a:ext cx="891605" cy="594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D9465-D031-49D2-9579-DE8E0120CED2}">
      <dsp:nvSpPr>
        <dsp:cNvPr id="0" name=""/>
        <dsp:cNvSpPr/>
      </dsp:nvSpPr>
      <dsp:spPr>
        <a:xfrm>
          <a:off x="1262" y="274298"/>
          <a:ext cx="1486007" cy="59440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2015</a:t>
          </a:r>
          <a:endParaRPr lang="en-US" sz="2800" kern="1200" dirty="0"/>
        </a:p>
      </dsp:txBody>
      <dsp:txXfrm>
        <a:off x="1262" y="274298"/>
        <a:ext cx="1337407" cy="594402"/>
      </dsp:txXfrm>
    </dsp:sp>
    <dsp:sp modelId="{52818445-8221-4CEF-BAA1-E6FAE3BF7C89}">
      <dsp:nvSpPr>
        <dsp:cNvPr id="0" name=""/>
        <dsp:cNvSpPr/>
      </dsp:nvSpPr>
      <dsp:spPr>
        <a:xfrm>
          <a:off x="1190068" y="274298"/>
          <a:ext cx="1486007" cy="594402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2016</a:t>
          </a:r>
          <a:endParaRPr lang="en-US" sz="2800" kern="1200" dirty="0"/>
        </a:p>
      </dsp:txBody>
      <dsp:txXfrm>
        <a:off x="1487269" y="274298"/>
        <a:ext cx="891605" cy="594402"/>
      </dsp:txXfrm>
    </dsp:sp>
    <dsp:sp modelId="{DEDB7537-EDAA-42E2-9454-800F37A0A0C3}">
      <dsp:nvSpPr>
        <dsp:cNvPr id="0" name=""/>
        <dsp:cNvSpPr/>
      </dsp:nvSpPr>
      <dsp:spPr>
        <a:xfrm>
          <a:off x="2378874" y="274298"/>
          <a:ext cx="1486007" cy="594402"/>
        </a:xfrm>
        <a:prstGeom prst="chevron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2017</a:t>
          </a:r>
          <a:endParaRPr lang="en-US" sz="2800" kern="1200" dirty="0"/>
        </a:p>
      </dsp:txBody>
      <dsp:txXfrm>
        <a:off x="2676075" y="274298"/>
        <a:ext cx="891605" cy="594402"/>
      </dsp:txXfrm>
    </dsp:sp>
    <dsp:sp modelId="{D6121610-EC0F-4E8D-915E-7CCC7B701CED}">
      <dsp:nvSpPr>
        <dsp:cNvPr id="0" name=""/>
        <dsp:cNvSpPr/>
      </dsp:nvSpPr>
      <dsp:spPr>
        <a:xfrm>
          <a:off x="3567680" y="274298"/>
          <a:ext cx="1486007" cy="59440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2018</a:t>
          </a:r>
          <a:endParaRPr lang="en-US" sz="2800" kern="1200" dirty="0"/>
        </a:p>
      </dsp:txBody>
      <dsp:txXfrm>
        <a:off x="3864881" y="274298"/>
        <a:ext cx="891605" cy="594402"/>
      </dsp:txXfrm>
    </dsp:sp>
    <dsp:sp modelId="{DC9EAE44-3366-412D-9705-131F6AA2F25A}">
      <dsp:nvSpPr>
        <dsp:cNvPr id="0" name=""/>
        <dsp:cNvSpPr/>
      </dsp:nvSpPr>
      <dsp:spPr>
        <a:xfrm>
          <a:off x="4756486" y="274298"/>
          <a:ext cx="1486007" cy="594402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2019</a:t>
          </a:r>
          <a:endParaRPr lang="en-US" sz="2800" kern="1200" dirty="0"/>
        </a:p>
      </dsp:txBody>
      <dsp:txXfrm>
        <a:off x="5053687" y="274298"/>
        <a:ext cx="891605" cy="594402"/>
      </dsp:txXfrm>
    </dsp:sp>
    <dsp:sp modelId="{3EF252EB-D40C-4043-8311-55725A35BFC6}">
      <dsp:nvSpPr>
        <dsp:cNvPr id="0" name=""/>
        <dsp:cNvSpPr/>
      </dsp:nvSpPr>
      <dsp:spPr>
        <a:xfrm>
          <a:off x="5945292" y="274298"/>
          <a:ext cx="1486007" cy="594402"/>
        </a:xfrm>
        <a:prstGeom prst="chevron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2020</a:t>
          </a:r>
          <a:endParaRPr lang="en-US" sz="2800" kern="1200" dirty="0"/>
        </a:p>
      </dsp:txBody>
      <dsp:txXfrm>
        <a:off x="6242493" y="274298"/>
        <a:ext cx="891605" cy="594402"/>
      </dsp:txXfrm>
    </dsp:sp>
    <dsp:sp modelId="{D6FE48B6-C4D6-4AE4-8DD4-AD88E159BF4C}">
      <dsp:nvSpPr>
        <dsp:cNvPr id="0" name=""/>
        <dsp:cNvSpPr/>
      </dsp:nvSpPr>
      <dsp:spPr>
        <a:xfrm>
          <a:off x="7134097" y="274298"/>
          <a:ext cx="1486007" cy="59440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2021</a:t>
          </a:r>
          <a:endParaRPr lang="en-US" sz="2800" kern="1200" dirty="0"/>
        </a:p>
      </dsp:txBody>
      <dsp:txXfrm>
        <a:off x="7431298" y="274298"/>
        <a:ext cx="891605" cy="5944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D9465-D031-49D2-9579-DE8E0120CED2}">
      <dsp:nvSpPr>
        <dsp:cNvPr id="0" name=""/>
        <dsp:cNvSpPr/>
      </dsp:nvSpPr>
      <dsp:spPr>
        <a:xfrm>
          <a:off x="1262" y="274298"/>
          <a:ext cx="1486007" cy="59440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2015</a:t>
          </a:r>
          <a:endParaRPr lang="en-US" sz="2800" kern="1200" dirty="0"/>
        </a:p>
      </dsp:txBody>
      <dsp:txXfrm>
        <a:off x="1262" y="274298"/>
        <a:ext cx="1337407" cy="594402"/>
      </dsp:txXfrm>
    </dsp:sp>
    <dsp:sp modelId="{52818445-8221-4CEF-BAA1-E6FAE3BF7C89}">
      <dsp:nvSpPr>
        <dsp:cNvPr id="0" name=""/>
        <dsp:cNvSpPr/>
      </dsp:nvSpPr>
      <dsp:spPr>
        <a:xfrm>
          <a:off x="1190068" y="274298"/>
          <a:ext cx="1486007" cy="594402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2016</a:t>
          </a:r>
          <a:endParaRPr lang="en-US" sz="2800" kern="1200" dirty="0"/>
        </a:p>
      </dsp:txBody>
      <dsp:txXfrm>
        <a:off x="1487269" y="274298"/>
        <a:ext cx="891605" cy="594402"/>
      </dsp:txXfrm>
    </dsp:sp>
    <dsp:sp modelId="{DEDB7537-EDAA-42E2-9454-800F37A0A0C3}">
      <dsp:nvSpPr>
        <dsp:cNvPr id="0" name=""/>
        <dsp:cNvSpPr/>
      </dsp:nvSpPr>
      <dsp:spPr>
        <a:xfrm>
          <a:off x="2378874" y="274298"/>
          <a:ext cx="1486007" cy="594402"/>
        </a:xfrm>
        <a:prstGeom prst="chevron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2017</a:t>
          </a:r>
          <a:endParaRPr lang="en-US" sz="2800" kern="1200" dirty="0"/>
        </a:p>
      </dsp:txBody>
      <dsp:txXfrm>
        <a:off x="2676075" y="274298"/>
        <a:ext cx="891605" cy="594402"/>
      </dsp:txXfrm>
    </dsp:sp>
    <dsp:sp modelId="{D6121610-EC0F-4E8D-915E-7CCC7B701CED}">
      <dsp:nvSpPr>
        <dsp:cNvPr id="0" name=""/>
        <dsp:cNvSpPr/>
      </dsp:nvSpPr>
      <dsp:spPr>
        <a:xfrm>
          <a:off x="3567680" y="274298"/>
          <a:ext cx="1486007" cy="59440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2018</a:t>
          </a:r>
          <a:endParaRPr lang="en-US" sz="2800" kern="1200" dirty="0"/>
        </a:p>
      </dsp:txBody>
      <dsp:txXfrm>
        <a:off x="3864881" y="274298"/>
        <a:ext cx="891605" cy="594402"/>
      </dsp:txXfrm>
    </dsp:sp>
    <dsp:sp modelId="{DC9EAE44-3366-412D-9705-131F6AA2F25A}">
      <dsp:nvSpPr>
        <dsp:cNvPr id="0" name=""/>
        <dsp:cNvSpPr/>
      </dsp:nvSpPr>
      <dsp:spPr>
        <a:xfrm>
          <a:off x="4756486" y="274298"/>
          <a:ext cx="1486007" cy="594402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2019</a:t>
          </a:r>
          <a:endParaRPr lang="en-US" sz="2800" kern="1200" dirty="0"/>
        </a:p>
      </dsp:txBody>
      <dsp:txXfrm>
        <a:off x="5053687" y="274298"/>
        <a:ext cx="891605" cy="594402"/>
      </dsp:txXfrm>
    </dsp:sp>
    <dsp:sp modelId="{3EF252EB-D40C-4043-8311-55725A35BFC6}">
      <dsp:nvSpPr>
        <dsp:cNvPr id="0" name=""/>
        <dsp:cNvSpPr/>
      </dsp:nvSpPr>
      <dsp:spPr>
        <a:xfrm>
          <a:off x="5945292" y="274298"/>
          <a:ext cx="1486007" cy="594402"/>
        </a:xfrm>
        <a:prstGeom prst="chevron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2020</a:t>
          </a:r>
          <a:endParaRPr lang="en-US" sz="2800" kern="1200" dirty="0"/>
        </a:p>
      </dsp:txBody>
      <dsp:txXfrm>
        <a:off x="6242493" y="274298"/>
        <a:ext cx="891605" cy="594402"/>
      </dsp:txXfrm>
    </dsp:sp>
    <dsp:sp modelId="{D6FE48B6-C4D6-4AE4-8DD4-AD88E159BF4C}">
      <dsp:nvSpPr>
        <dsp:cNvPr id="0" name=""/>
        <dsp:cNvSpPr/>
      </dsp:nvSpPr>
      <dsp:spPr>
        <a:xfrm>
          <a:off x="7134097" y="274298"/>
          <a:ext cx="1486007" cy="59440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2021</a:t>
          </a:r>
          <a:endParaRPr lang="en-US" sz="2800" kern="1200" dirty="0"/>
        </a:p>
      </dsp:txBody>
      <dsp:txXfrm>
        <a:off x="7431298" y="274298"/>
        <a:ext cx="891605" cy="5944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D9465-D031-49D2-9579-DE8E0120CED2}">
      <dsp:nvSpPr>
        <dsp:cNvPr id="0" name=""/>
        <dsp:cNvSpPr/>
      </dsp:nvSpPr>
      <dsp:spPr>
        <a:xfrm>
          <a:off x="1262" y="274298"/>
          <a:ext cx="1486007" cy="59440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2015</a:t>
          </a:r>
          <a:endParaRPr lang="en-US" sz="2800" kern="1200" dirty="0"/>
        </a:p>
      </dsp:txBody>
      <dsp:txXfrm>
        <a:off x="1262" y="274298"/>
        <a:ext cx="1337407" cy="594402"/>
      </dsp:txXfrm>
    </dsp:sp>
    <dsp:sp modelId="{52818445-8221-4CEF-BAA1-E6FAE3BF7C89}">
      <dsp:nvSpPr>
        <dsp:cNvPr id="0" name=""/>
        <dsp:cNvSpPr/>
      </dsp:nvSpPr>
      <dsp:spPr>
        <a:xfrm>
          <a:off x="1190068" y="274298"/>
          <a:ext cx="1486007" cy="594402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2016</a:t>
          </a:r>
          <a:endParaRPr lang="en-US" sz="2800" kern="1200" dirty="0"/>
        </a:p>
      </dsp:txBody>
      <dsp:txXfrm>
        <a:off x="1487269" y="274298"/>
        <a:ext cx="891605" cy="594402"/>
      </dsp:txXfrm>
    </dsp:sp>
    <dsp:sp modelId="{DEDB7537-EDAA-42E2-9454-800F37A0A0C3}">
      <dsp:nvSpPr>
        <dsp:cNvPr id="0" name=""/>
        <dsp:cNvSpPr/>
      </dsp:nvSpPr>
      <dsp:spPr>
        <a:xfrm>
          <a:off x="2378874" y="274298"/>
          <a:ext cx="1486007" cy="594402"/>
        </a:xfrm>
        <a:prstGeom prst="chevron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2017</a:t>
          </a:r>
          <a:endParaRPr lang="en-US" sz="2800" kern="1200" dirty="0"/>
        </a:p>
      </dsp:txBody>
      <dsp:txXfrm>
        <a:off x="2676075" y="274298"/>
        <a:ext cx="891605" cy="594402"/>
      </dsp:txXfrm>
    </dsp:sp>
    <dsp:sp modelId="{D6121610-EC0F-4E8D-915E-7CCC7B701CED}">
      <dsp:nvSpPr>
        <dsp:cNvPr id="0" name=""/>
        <dsp:cNvSpPr/>
      </dsp:nvSpPr>
      <dsp:spPr>
        <a:xfrm>
          <a:off x="3567680" y="274298"/>
          <a:ext cx="1486007" cy="59440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2018</a:t>
          </a:r>
          <a:endParaRPr lang="en-US" sz="2800" kern="1200" dirty="0"/>
        </a:p>
      </dsp:txBody>
      <dsp:txXfrm>
        <a:off x="3864881" y="274298"/>
        <a:ext cx="891605" cy="594402"/>
      </dsp:txXfrm>
    </dsp:sp>
    <dsp:sp modelId="{DC9EAE44-3366-412D-9705-131F6AA2F25A}">
      <dsp:nvSpPr>
        <dsp:cNvPr id="0" name=""/>
        <dsp:cNvSpPr/>
      </dsp:nvSpPr>
      <dsp:spPr>
        <a:xfrm>
          <a:off x="4756486" y="274298"/>
          <a:ext cx="1486007" cy="594402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2019</a:t>
          </a:r>
          <a:endParaRPr lang="en-US" sz="2800" kern="1200" dirty="0"/>
        </a:p>
      </dsp:txBody>
      <dsp:txXfrm>
        <a:off x="5053687" y="274298"/>
        <a:ext cx="891605" cy="594402"/>
      </dsp:txXfrm>
    </dsp:sp>
    <dsp:sp modelId="{3EF252EB-D40C-4043-8311-55725A35BFC6}">
      <dsp:nvSpPr>
        <dsp:cNvPr id="0" name=""/>
        <dsp:cNvSpPr/>
      </dsp:nvSpPr>
      <dsp:spPr>
        <a:xfrm>
          <a:off x="5945292" y="274298"/>
          <a:ext cx="1486007" cy="594402"/>
        </a:xfrm>
        <a:prstGeom prst="chevron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2020</a:t>
          </a:r>
          <a:endParaRPr lang="en-US" sz="2800" kern="1200" dirty="0"/>
        </a:p>
      </dsp:txBody>
      <dsp:txXfrm>
        <a:off x="6242493" y="274298"/>
        <a:ext cx="891605" cy="594402"/>
      </dsp:txXfrm>
    </dsp:sp>
    <dsp:sp modelId="{D6FE48B6-C4D6-4AE4-8DD4-AD88E159BF4C}">
      <dsp:nvSpPr>
        <dsp:cNvPr id="0" name=""/>
        <dsp:cNvSpPr/>
      </dsp:nvSpPr>
      <dsp:spPr>
        <a:xfrm>
          <a:off x="7134097" y="274298"/>
          <a:ext cx="1486007" cy="59440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2021</a:t>
          </a:r>
          <a:endParaRPr lang="en-US" sz="2800" kern="1200" dirty="0"/>
        </a:p>
      </dsp:txBody>
      <dsp:txXfrm>
        <a:off x="7431298" y="274298"/>
        <a:ext cx="891605" cy="5944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D9465-D031-49D2-9579-DE8E0120CED2}">
      <dsp:nvSpPr>
        <dsp:cNvPr id="0" name=""/>
        <dsp:cNvSpPr/>
      </dsp:nvSpPr>
      <dsp:spPr>
        <a:xfrm>
          <a:off x="1262" y="274298"/>
          <a:ext cx="1486007" cy="59440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2015</a:t>
          </a:r>
          <a:endParaRPr lang="en-US" sz="2800" kern="1200" dirty="0"/>
        </a:p>
      </dsp:txBody>
      <dsp:txXfrm>
        <a:off x="1262" y="274298"/>
        <a:ext cx="1337407" cy="594402"/>
      </dsp:txXfrm>
    </dsp:sp>
    <dsp:sp modelId="{52818445-8221-4CEF-BAA1-E6FAE3BF7C89}">
      <dsp:nvSpPr>
        <dsp:cNvPr id="0" name=""/>
        <dsp:cNvSpPr/>
      </dsp:nvSpPr>
      <dsp:spPr>
        <a:xfrm>
          <a:off x="1190068" y="274298"/>
          <a:ext cx="1486007" cy="594402"/>
        </a:xfrm>
        <a:prstGeom prst="chevron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2016</a:t>
          </a:r>
          <a:endParaRPr lang="en-US" sz="2800" kern="1200" dirty="0"/>
        </a:p>
      </dsp:txBody>
      <dsp:txXfrm>
        <a:off x="1487269" y="274298"/>
        <a:ext cx="891605" cy="594402"/>
      </dsp:txXfrm>
    </dsp:sp>
    <dsp:sp modelId="{DEDB7537-EDAA-42E2-9454-800F37A0A0C3}">
      <dsp:nvSpPr>
        <dsp:cNvPr id="0" name=""/>
        <dsp:cNvSpPr/>
      </dsp:nvSpPr>
      <dsp:spPr>
        <a:xfrm>
          <a:off x="2378874" y="274298"/>
          <a:ext cx="1486007" cy="594402"/>
        </a:xfrm>
        <a:prstGeom prst="chevron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2017</a:t>
          </a:r>
          <a:endParaRPr lang="en-US" sz="2800" kern="1200" dirty="0"/>
        </a:p>
      </dsp:txBody>
      <dsp:txXfrm>
        <a:off x="2676075" y="274298"/>
        <a:ext cx="891605" cy="594402"/>
      </dsp:txXfrm>
    </dsp:sp>
    <dsp:sp modelId="{D6121610-EC0F-4E8D-915E-7CCC7B701CED}">
      <dsp:nvSpPr>
        <dsp:cNvPr id="0" name=""/>
        <dsp:cNvSpPr/>
      </dsp:nvSpPr>
      <dsp:spPr>
        <a:xfrm>
          <a:off x="3567680" y="274298"/>
          <a:ext cx="1486007" cy="594402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2018</a:t>
          </a:r>
          <a:endParaRPr lang="en-US" sz="2800" kern="1200" dirty="0"/>
        </a:p>
      </dsp:txBody>
      <dsp:txXfrm>
        <a:off x="3864881" y="274298"/>
        <a:ext cx="891605" cy="594402"/>
      </dsp:txXfrm>
    </dsp:sp>
    <dsp:sp modelId="{DC9EAE44-3366-412D-9705-131F6AA2F25A}">
      <dsp:nvSpPr>
        <dsp:cNvPr id="0" name=""/>
        <dsp:cNvSpPr/>
      </dsp:nvSpPr>
      <dsp:spPr>
        <a:xfrm>
          <a:off x="4756486" y="274298"/>
          <a:ext cx="1486007" cy="594402"/>
        </a:xfrm>
        <a:prstGeom prst="chevron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2019</a:t>
          </a:r>
          <a:endParaRPr lang="en-US" sz="2800" kern="1200" dirty="0"/>
        </a:p>
      </dsp:txBody>
      <dsp:txXfrm>
        <a:off x="5053687" y="274298"/>
        <a:ext cx="891605" cy="594402"/>
      </dsp:txXfrm>
    </dsp:sp>
    <dsp:sp modelId="{3EF252EB-D40C-4043-8311-55725A35BFC6}">
      <dsp:nvSpPr>
        <dsp:cNvPr id="0" name=""/>
        <dsp:cNvSpPr/>
      </dsp:nvSpPr>
      <dsp:spPr>
        <a:xfrm>
          <a:off x="5945292" y="274298"/>
          <a:ext cx="1486007" cy="594402"/>
        </a:xfrm>
        <a:prstGeom prst="chevron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2020</a:t>
          </a:r>
          <a:endParaRPr lang="en-US" sz="2800" kern="1200" dirty="0"/>
        </a:p>
      </dsp:txBody>
      <dsp:txXfrm>
        <a:off x="6242493" y="274298"/>
        <a:ext cx="891605" cy="594402"/>
      </dsp:txXfrm>
    </dsp:sp>
    <dsp:sp modelId="{D6FE48B6-C4D6-4AE4-8DD4-AD88E159BF4C}">
      <dsp:nvSpPr>
        <dsp:cNvPr id="0" name=""/>
        <dsp:cNvSpPr/>
      </dsp:nvSpPr>
      <dsp:spPr>
        <a:xfrm>
          <a:off x="7134097" y="274298"/>
          <a:ext cx="1486007" cy="594402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2021</a:t>
          </a:r>
          <a:endParaRPr lang="en-US" sz="2800" kern="1200" dirty="0"/>
        </a:p>
      </dsp:txBody>
      <dsp:txXfrm>
        <a:off x="7431298" y="274298"/>
        <a:ext cx="891605" cy="594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35" y="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04.11.2021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3395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35" y="943395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735" y="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04.11.2021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8575"/>
            <a:ext cx="5436871" cy="4467451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395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735" y="9433951"/>
            <a:ext cx="2944177" cy="495850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7925" y="696913"/>
            <a:ext cx="4651375" cy="3489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28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256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04A4B7-F955-4CD1-A2AB-A0E9A51EB12E}" type="slidenum">
              <a:rPr lang="ro-RO" smtClean="0"/>
              <a:pPr>
                <a:defRPr/>
              </a:pPr>
              <a:t>13</a:t>
            </a:fld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9CE151DF-10F4-4B5E-B2A7-79F997DD90D4}" type="datetime1">
              <a:rPr lang="en-US" smtClean="0"/>
              <a:t>11/4/2021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4985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o-RO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Din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2015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, </a:t>
            </a:r>
            <a:r>
              <a:rPr lang="ro-RO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s-au finanțat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172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ro-RO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proiecte care abordează provocările regionale comune în domeniile mediului, infrastructurii, culturii, managementului riscurilor și educației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 </a:t>
            </a:r>
          </a:p>
          <a:p>
            <a:pPr marL="0" indent="0" algn="ctr">
              <a:buNone/>
            </a:pPr>
            <a:r>
              <a:rPr lang="ro-RO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Toată lumea poate beneficia acum de soluțiile pe care le-au dezvoltat proiectele noastre!</a:t>
            </a:r>
            <a: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/>
            </a:r>
            <a:br>
              <a:rPr lang="en-US" sz="12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</a:br>
            <a:endParaRPr lang="en-US" sz="10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564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Proiectele noastre de infrastructură conectează mai bine zona transfrontalieră </a:t>
            </a:r>
            <a:r>
              <a:rPr lang="ro-RO" dirty="0" err="1" smtClean="0"/>
              <a:t>RoBg</a:t>
            </a:r>
            <a:r>
              <a:rPr lang="ro-RO" dirty="0" smtClean="0"/>
              <a:t> prin reducerea decalajelor dintre regiunile periferice și centrele bine conectate, ducând accesibilitatea mai departe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370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o-RO" dirty="0" smtClean="0"/>
              <a:t>Proiectele noastre de mediu și cultură răspund nevoii de a proteja și de a utiliza în mod durabil moștenirea naturală și culturală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50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o-RO" dirty="0" smtClean="0"/>
              <a:t>Proiectele noastre creează un mediu sigur și securizat, protejând oamenii și bunurile de potențialele daune, prin urmare viitorul zonei noastre transfrontaliere </a:t>
            </a:r>
            <a:r>
              <a:rPr lang="ro-RO" dirty="0" err="1" smtClean="0"/>
              <a:t>RoBg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04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o-RO" dirty="0" smtClean="0"/>
              <a:t>Proiectele noastre fac zona transfrontalieră </a:t>
            </a:r>
            <a:r>
              <a:rPr lang="ro-RO" dirty="0" err="1" smtClean="0"/>
              <a:t>RoBg</a:t>
            </a:r>
            <a:r>
              <a:rPr lang="ro-RO" dirty="0" smtClean="0"/>
              <a:t> mai inovatoare și mai competitivă, abordând provocările și nevoile </a:t>
            </a:r>
            <a:r>
              <a:rPr lang="ro-RO" dirty="0" err="1" smtClean="0"/>
              <a:t>socio</a:t>
            </a:r>
            <a:r>
              <a:rPr lang="ro-RO" dirty="0" smtClean="0"/>
              <a:t>-economice, ducând mai departe dezvoltarea inteligentă.</a:t>
            </a:r>
            <a:endParaRPr lang="en-US" sz="12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06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o-RO" dirty="0" smtClean="0"/>
              <a:t>Proiectele noastre susțin investiții eficiente în cercetare, inovare și educație prin consolidarea legăturilor dintre diferiți actori și prin îmbunătățirea capacităților și competențelor acestora pentru inovare economică și socială</a:t>
            </a:r>
            <a:r>
              <a:rPr lang="en-US" dirty="0" smtClean="0"/>
              <a:t>.</a:t>
            </a:r>
            <a:endParaRPr lang="en-US" sz="24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09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latin typeface="Trebuchet MS" panose="020B0603020202020204" pitchFamily="34" charset="0"/>
              </a:rPr>
              <a:t>2020 </a:t>
            </a:r>
            <a:r>
              <a:rPr lang="ro-RO" sz="1200" dirty="0" smtClean="0">
                <a:latin typeface="Trebuchet MS" panose="020B0603020202020204" pitchFamily="34" charset="0"/>
              </a:rPr>
              <a:t>și</a:t>
            </a:r>
            <a:r>
              <a:rPr lang="en-GB" sz="1200" dirty="0" smtClean="0">
                <a:latin typeface="Trebuchet MS" panose="020B0603020202020204" pitchFamily="34" charset="0"/>
              </a:rPr>
              <a:t> 2021</a:t>
            </a:r>
            <a:r>
              <a:rPr lang="ro-RO" sz="1200" dirty="0" smtClean="0">
                <a:latin typeface="Trebuchet MS" panose="020B0603020202020204" pitchFamily="34" charset="0"/>
              </a:rPr>
              <a:t> </a:t>
            </a:r>
            <a:r>
              <a:rPr lang="en-GB" sz="1200" dirty="0" smtClean="0">
                <a:latin typeface="Trebuchet MS" panose="020B0603020202020204" pitchFamily="34" charset="0"/>
              </a:rPr>
              <a:t>– </a:t>
            </a:r>
            <a:r>
              <a:rPr lang="ro-RO" sz="1200" dirty="0" smtClean="0">
                <a:latin typeface="Trebuchet MS" panose="020B0603020202020204" pitchFamily="34" charset="0"/>
              </a:rPr>
              <a:t>au fost selectate pentru finanțare următoarele obiective de politică</a:t>
            </a:r>
            <a:r>
              <a:rPr lang="en-GB" sz="1200" dirty="0" smtClean="0">
                <a:latin typeface="Trebuchet MS" panose="020B0603020202020204" pitchFamily="34" charset="0"/>
              </a:rPr>
              <a:t>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866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34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://www.interregrobg.e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://www.calarasicbc.r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9.jpeg"/><Relationship Id="rId4" Type="http://schemas.openxmlformats.org/officeDocument/2006/relationships/diagramData" Target="../diagrams/data1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3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11.jpg"/><Relationship Id="rId4" Type="http://schemas.openxmlformats.org/officeDocument/2006/relationships/diagramData" Target="../diagrams/data2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3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3.jpeg"/><Relationship Id="rId5" Type="http://schemas.openxmlformats.org/officeDocument/2006/relationships/diagramLayout" Target="../diagrams/layout3.xml"/><Relationship Id="rId10" Type="http://schemas.openxmlformats.org/officeDocument/2006/relationships/image" Target="../media/image13.jpeg"/><Relationship Id="rId4" Type="http://schemas.openxmlformats.org/officeDocument/2006/relationships/diagramData" Target="../diagrams/data3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4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3.jpeg"/><Relationship Id="rId5" Type="http://schemas.openxmlformats.org/officeDocument/2006/relationships/diagramLayout" Target="../diagrams/layout4.xml"/><Relationship Id="rId10" Type="http://schemas.openxmlformats.org/officeDocument/2006/relationships/image" Target="../media/image15.jpeg"/><Relationship Id="rId4" Type="http://schemas.openxmlformats.org/officeDocument/2006/relationships/diagramData" Target="../diagrams/data4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5.png"/><Relationship Id="rId5" Type="http://schemas.openxmlformats.org/officeDocument/2006/relationships/diagramLayout" Target="../diagrams/layout5.xml"/><Relationship Id="rId10" Type="http://schemas.openxmlformats.org/officeDocument/2006/relationships/image" Target="../media/image3.jpeg"/><Relationship Id="rId4" Type="http://schemas.openxmlformats.org/officeDocument/2006/relationships/diagramData" Target="../diagrams/data5.xml"/><Relationship Id="rId9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hyperlink" Target="https://interregviarobg.eu/en/partnersh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796797"/>
            <a:ext cx="8763000" cy="3471488"/>
          </a:xfrm>
        </p:spPr>
        <p:txBody>
          <a:bodyPr/>
          <a:lstStyle/>
          <a:p>
            <a:endParaRPr lang="ro-RO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ro-RO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Întâlnire tematică pentru beneficiarii români ai proiectelor în implementare</a:t>
            </a:r>
            <a:r>
              <a:rPr lang="ro-RO" sz="3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ro-RO" sz="3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finanțate </a:t>
            </a:r>
            <a:r>
              <a:rPr lang="ro-RO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în cadrul programului </a:t>
            </a:r>
            <a:r>
              <a:rPr lang="en-US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</a:t>
            </a:r>
            <a:r>
              <a:rPr 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V-A Romania – </a:t>
            </a:r>
            <a:r>
              <a:rPr lang="en-US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Bulgaria</a:t>
            </a:r>
            <a:endParaRPr lang="ro-RO" sz="3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17</a:t>
            </a:r>
            <a:r>
              <a:rPr lang="ro-RO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Noiembrie, Platforma online </a:t>
            </a:r>
            <a:r>
              <a:rPr lang="ro-RO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Zoom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14" name="Title 6"/>
          <p:cNvSpPr txBox="1">
            <a:spLocks/>
          </p:cNvSpPr>
          <p:nvPr/>
        </p:nvSpPr>
        <p:spPr bwMode="auto">
          <a:xfrm>
            <a:off x="1866900" y="5913791"/>
            <a:ext cx="5410200" cy="2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b="1" dirty="0" smtClean="0">
                <a:latin typeface="Trebuchet MS" panose="020B0603020202020204" pitchFamily="34" charset="0"/>
                <a:hlinkClick r:id="rId3"/>
              </a:rPr>
              <a:t>www.interregrobg.eu</a:t>
            </a:r>
            <a:r>
              <a:rPr lang="en-US" sz="2000" b="1" dirty="0" smtClean="0">
                <a:latin typeface="Trebuchet MS" panose="020B0603020202020204" pitchFamily="34" charset="0"/>
              </a:rPr>
              <a:t> </a:t>
            </a:r>
            <a:endParaRPr lang="en-US" sz="2000" b="1" dirty="0">
              <a:latin typeface="Trebuchet MS" panose="020B0603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713" y="4810239"/>
            <a:ext cx="2240573" cy="9947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97858"/>
            <a:ext cx="1035251" cy="8996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371" y="244166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5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93470" y="1248442"/>
            <a:ext cx="8763000" cy="315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30000"/>
              </a:spcBef>
              <a:buNone/>
              <a:defRPr/>
            </a:pPr>
            <a:r>
              <a:rPr lang="ro-RO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Urmăriți rezultatele proiectelor noastre din orașul/regiunea dumneavoastră pe website-</a:t>
            </a:r>
            <a:r>
              <a:rPr lang="ro-RO" sz="36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ul</a:t>
            </a:r>
            <a:r>
              <a:rPr lang="ro-RO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nostru</a:t>
            </a:r>
            <a:r>
              <a:rPr lang="en-US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:</a:t>
            </a:r>
          </a:p>
          <a:p>
            <a:pPr marL="0" lvl="0" indent="0" algn="ctr">
              <a:spcBef>
                <a:spcPct val="30000"/>
              </a:spcBef>
              <a:buNone/>
              <a:defRPr/>
            </a:pPr>
            <a:r>
              <a:rPr lang="en-US" sz="3600" b="1" dirty="0" smtClean="0">
                <a:solidFill>
                  <a:srgbClr val="003366"/>
                </a:solidFill>
                <a:latin typeface="Trebuchet MS" panose="020B0603020202020204" pitchFamily="34" charset="0"/>
                <a:hlinkClick r:id="rId4"/>
              </a:rPr>
              <a:t>www.interregrobg.eu</a:t>
            </a:r>
            <a:endParaRPr lang="en-US" sz="36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lvl="0" indent="0" algn="ctr">
              <a:spcBef>
                <a:spcPct val="30000"/>
              </a:spcBef>
              <a:buNone/>
              <a:defRPr/>
            </a:pPr>
            <a:r>
              <a:rPr lang="ro-RO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     și pe rețelele noastre de socializare</a:t>
            </a:r>
            <a:endParaRPr lang="en-US" sz="36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spcBef>
                <a:spcPct val="30000"/>
              </a:spcBef>
              <a:buNone/>
              <a:defRPr/>
            </a:pPr>
            <a:r>
              <a:rPr lang="en-US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ro-RO" sz="36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RomaniaBulgariaCbcProgramme</a:t>
            </a:r>
            <a:r>
              <a:rPr lang="ro-RO" sz="36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endParaRPr lang="en-US" sz="36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spcBef>
                <a:spcPct val="30000"/>
              </a:spcBef>
              <a:buNone/>
              <a:defRPr/>
            </a:pPr>
            <a:r>
              <a:rPr lang="ro-RO" sz="36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RoBgProgramme</a:t>
            </a:r>
            <a:endParaRPr lang="en-US" sz="36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18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8" t="12261"/>
          <a:stretch/>
        </p:blipFill>
        <p:spPr>
          <a:xfrm>
            <a:off x="281314" y="3766394"/>
            <a:ext cx="866014" cy="1014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63" y="5000536"/>
            <a:ext cx="1620139" cy="8100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273" y="867923"/>
            <a:ext cx="8250936" cy="1143000"/>
          </a:xfrm>
        </p:spPr>
        <p:txBody>
          <a:bodyPr/>
          <a:lstStyle/>
          <a:p>
            <a:r>
              <a:rPr lang="ro-RO" sz="3200" b="1" dirty="0" smtClean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rPr>
              <a:t>      </a:t>
            </a:r>
            <a:r>
              <a:rPr lang="en-US" sz="3200" b="1" dirty="0" smtClean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rPr>
              <a:t>Secretariat</a:t>
            </a:r>
            <a:r>
              <a:rPr lang="ro-RO" sz="3200" b="1" dirty="0" err="1" smtClean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rPr>
              <a:t>ul</a:t>
            </a:r>
            <a:r>
              <a:rPr lang="ro-RO" sz="3200" b="1" dirty="0" smtClean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rPr>
              <a:t> Comun</a:t>
            </a:r>
            <a:r>
              <a:rPr lang="en-US" sz="3200" b="1" dirty="0" smtClean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endParaRPr lang="en-US" sz="3200" b="1" dirty="0">
              <a:solidFill>
                <a:schemeClr val="tx2"/>
              </a:solidFill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681" y="1763990"/>
            <a:ext cx="8229600" cy="4525963"/>
          </a:xfrm>
        </p:spPr>
        <p:txBody>
          <a:bodyPr/>
          <a:lstStyle/>
          <a:p>
            <a:pPr algn="ctr"/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un organism independent, care garantează imparțialitatea implementării Programului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 </a:t>
            </a:r>
            <a:endParaRPr lang="en-US" sz="28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În conformitate cu 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Artic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o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l</a:t>
            </a:r>
            <a:r>
              <a:rPr lang="ro-RO" sz="2800" dirty="0" err="1" smtClean="0">
                <a:solidFill>
                  <a:schemeClr val="tx2"/>
                </a:solidFill>
                <a:latin typeface="Trebuchet MS" panose="020B0603020202020204" pitchFamily="34" charset="0"/>
              </a:rPr>
              <a:t>ul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latin typeface="Trebuchet MS" panose="020B0603020202020204" pitchFamily="34" charset="0"/>
              </a:rPr>
              <a:t>23(2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)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din Regulamentul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ETC,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SC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ajută AM, CM și beneficiarii (potențiali) în îndeplinirea funcțiilor lor respective și oferă informații relevante cu privire la Program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 </a:t>
            </a:r>
            <a:endParaRPr lang="en-US" sz="2800" dirty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7" y="5843207"/>
            <a:ext cx="8596105" cy="7986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46291" cy="8593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9" y="838200"/>
            <a:ext cx="8915400" cy="4525963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o-RO" sz="2800" dirty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    </a:t>
            </a:r>
            <a:r>
              <a:rPr lang="ro-RO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Autoritatea de Management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poartă responsabilitatea generală a Programului și de asemenea, a preluat rolul de certificare a cheltuielilor.</a:t>
            </a:r>
            <a:endParaRPr lang="en-US" sz="2800" dirty="0" smtClean="0">
              <a:solidFill>
                <a:schemeClr val="tx2"/>
              </a:solidFill>
              <a:latin typeface="Trebuchet MS" panose="020B0603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o-RO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Autoritatea Națională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este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omologul bulgar al Autorității de Management</a:t>
            </a:r>
            <a:r>
              <a:rPr lang="en-US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Com</a:t>
            </a:r>
            <a:r>
              <a:rPr lang="ro-RO" sz="28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itetul</a:t>
            </a:r>
            <a:r>
              <a:rPr lang="ro-RO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de Monitorizare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o-RO" sz="28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este format din reprezentanți la nivel național, regional și local din ambele țări, supraveghează Programul și este responsabil pentru deciziile strategice ale acestuia.</a:t>
            </a:r>
            <a:endParaRPr lang="en-US" sz="28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7/01/2019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7" y="5843207"/>
            <a:ext cx="8596105" cy="798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453" y="5746441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7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8595" y="817676"/>
            <a:ext cx="2819400" cy="715962"/>
          </a:xfrm>
        </p:spPr>
        <p:txBody>
          <a:bodyPr/>
          <a:lstStyle/>
          <a:p>
            <a:r>
              <a:rPr lang="ro-RO" sz="4000" b="1" dirty="0" smtClean="0">
                <a:latin typeface="Trebuchet MS" panose="020B0603020202020204" pitchFamily="34" charset="0"/>
              </a:rPr>
              <a:t>CONTACT</a:t>
            </a:r>
            <a:endParaRPr lang="en-US" sz="4000" b="1" dirty="0">
              <a:latin typeface="Trebuchet MS" panose="020B0603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800" dirty="0"/>
              <a:t>	</a:t>
            </a:r>
          </a:p>
          <a:p>
            <a:pPr marL="514350" indent="-514350" algn="just">
              <a:buFont typeface="Arial" charset="0"/>
              <a:buAutoNum type="arabicPeriod"/>
            </a:pPr>
            <a:endParaRPr lang="en-US" sz="2800" dirty="0" smtClean="0"/>
          </a:p>
          <a:p>
            <a:pPr marL="514350" lvl="0" indent="-514350" algn="just">
              <a:buAutoNum type="arabicPeriod"/>
            </a:pPr>
            <a:endParaRPr lang="en-US" sz="2800" dirty="0"/>
          </a:p>
          <a:p>
            <a:pPr marL="0" indent="0" algn="just">
              <a:buNone/>
            </a:pPr>
            <a:endParaRPr lang="ro-RO" sz="28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42751" y="1366822"/>
            <a:ext cx="8658497" cy="417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 smtClean="0">
                <a:latin typeface="Trebuchet MS" panose="020B0603020202020204" pitchFamily="34" charset="0"/>
              </a:rPr>
              <a:t>Secretariat</a:t>
            </a:r>
            <a:r>
              <a:rPr lang="ro-RO" sz="2400" b="1" dirty="0" err="1" smtClean="0">
                <a:latin typeface="Trebuchet MS" panose="020B0603020202020204" pitchFamily="34" charset="0"/>
              </a:rPr>
              <a:t>ul</a:t>
            </a:r>
            <a:r>
              <a:rPr lang="ro-RO" sz="2400" b="1" dirty="0" smtClean="0">
                <a:latin typeface="Trebuchet MS" panose="020B0603020202020204" pitchFamily="34" charset="0"/>
              </a:rPr>
              <a:t> Comun</a:t>
            </a:r>
            <a:r>
              <a:rPr lang="en-US" sz="2400" b="1" dirty="0" smtClean="0">
                <a:latin typeface="Trebuchet MS" panose="020B0603020202020204" pitchFamily="34" charset="0"/>
              </a:rPr>
              <a:t> (CBC RO </a:t>
            </a:r>
            <a:r>
              <a:rPr lang="en-US" sz="2400" b="1" dirty="0" err="1" smtClean="0">
                <a:latin typeface="Trebuchet MS" panose="020B0603020202020204" pitchFamily="34" charset="0"/>
              </a:rPr>
              <a:t>Calarasi</a:t>
            </a:r>
            <a:r>
              <a:rPr lang="en-US" sz="2400" b="1" dirty="0" smtClean="0">
                <a:latin typeface="Trebuchet MS" panose="020B0603020202020204" pitchFamily="34" charset="0"/>
              </a:rPr>
              <a:t>)</a:t>
            </a:r>
            <a:r>
              <a:rPr lang="en-US" sz="2400" dirty="0">
                <a:latin typeface="Trebuchet MS" panose="020B0603020202020204" pitchFamily="34" charset="0"/>
              </a:rPr>
              <a:t/>
            </a:r>
            <a:br>
              <a:rPr lang="en-US" sz="2400" dirty="0">
                <a:latin typeface="Trebuchet MS" panose="020B0603020202020204" pitchFamily="34" charset="0"/>
              </a:rPr>
            </a:br>
            <a:r>
              <a:rPr lang="en-US" sz="2400" dirty="0" smtClean="0">
                <a:latin typeface="Trebuchet MS" panose="020B0603020202020204" pitchFamily="34" charset="0"/>
              </a:rPr>
              <a:t>Tel</a:t>
            </a:r>
            <a:r>
              <a:rPr lang="en-US" sz="2400" dirty="0">
                <a:latin typeface="Trebuchet MS" panose="020B0603020202020204" pitchFamily="34" charset="0"/>
              </a:rPr>
              <a:t>: +40 242 313 091 Fax: +40 242 313 092</a:t>
            </a:r>
            <a:br>
              <a:rPr lang="en-US" sz="2400" dirty="0">
                <a:latin typeface="Trebuchet MS" panose="020B0603020202020204" pitchFamily="34" charset="0"/>
              </a:rPr>
            </a:br>
            <a:r>
              <a:rPr lang="ro-RO" sz="2400" dirty="0" err="1">
                <a:latin typeface="Trebuchet MS" panose="020B0603020202020204" pitchFamily="34" charset="0"/>
              </a:rPr>
              <a:t>Ș</a:t>
            </a:r>
            <a:r>
              <a:rPr lang="en-US" sz="2400" dirty="0" err="1" smtClean="0">
                <a:latin typeface="Trebuchet MS" panose="020B0603020202020204" pitchFamily="34" charset="0"/>
              </a:rPr>
              <a:t>oseaua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  <a:r>
              <a:rPr lang="en-US" sz="2400" dirty="0" err="1" smtClean="0">
                <a:latin typeface="Trebuchet MS" panose="020B0603020202020204" pitchFamily="34" charset="0"/>
              </a:rPr>
              <a:t>Chiciu</a:t>
            </a:r>
            <a:r>
              <a:rPr lang="ro-RO" sz="2400" dirty="0" smtClean="0">
                <a:latin typeface="Trebuchet MS" panose="020B0603020202020204" pitchFamily="34" charset="0"/>
              </a:rPr>
              <a:t>,</a:t>
            </a:r>
            <a:r>
              <a:rPr lang="en-US" sz="2400" dirty="0" smtClean="0">
                <a:latin typeface="Trebuchet MS" panose="020B0603020202020204" pitchFamily="34" charset="0"/>
              </a:rPr>
              <a:t> cl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err="1" smtClean="0">
                <a:latin typeface="Trebuchet MS" panose="020B0603020202020204" pitchFamily="34" charset="0"/>
              </a:rPr>
              <a:t>direa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  <a:r>
              <a:rPr lang="en-US" sz="2400" dirty="0">
                <a:latin typeface="Trebuchet MS" panose="020B0603020202020204" pitchFamily="34" charset="0"/>
              </a:rPr>
              <a:t>P.C.T.F </a:t>
            </a:r>
            <a:r>
              <a:rPr lang="en-US" sz="2400" dirty="0" smtClean="0">
                <a:latin typeface="Trebuchet MS" panose="020B0603020202020204" pitchFamily="34" charset="0"/>
              </a:rPr>
              <a:t>C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smtClean="0">
                <a:latin typeface="Trebuchet MS" panose="020B0603020202020204" pitchFamily="34" charset="0"/>
              </a:rPr>
              <a:t>l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err="1" smtClean="0">
                <a:latin typeface="Trebuchet MS" panose="020B0603020202020204" pitchFamily="34" charset="0"/>
              </a:rPr>
              <a:t>ra</a:t>
            </a:r>
            <a:r>
              <a:rPr lang="ro-RO" sz="2400" dirty="0" smtClean="0">
                <a:latin typeface="Trebuchet MS" panose="020B0603020202020204" pitchFamily="34" charset="0"/>
              </a:rPr>
              <a:t>ș</a:t>
            </a:r>
            <a:r>
              <a:rPr lang="en-US" sz="2400" dirty="0" err="1" smtClean="0">
                <a:latin typeface="Trebuchet MS" panose="020B0603020202020204" pitchFamily="34" charset="0"/>
              </a:rPr>
              <a:t>i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  <a:r>
              <a:rPr lang="en-US" sz="2400" dirty="0">
                <a:latin typeface="Trebuchet MS" panose="020B0603020202020204" pitchFamily="34" charset="0"/>
              </a:rPr>
              <a:t>(</a:t>
            </a:r>
            <a:r>
              <a:rPr lang="en-US" sz="2400" dirty="0" smtClean="0">
                <a:latin typeface="Trebuchet MS" panose="020B0603020202020204" pitchFamily="34" charset="0"/>
              </a:rPr>
              <a:t>Rom</a:t>
            </a:r>
            <a:r>
              <a:rPr lang="ro-RO" sz="2400" dirty="0">
                <a:latin typeface="Trebuchet MS" panose="020B0603020202020204" pitchFamily="34" charset="0"/>
              </a:rPr>
              <a:t>â</a:t>
            </a:r>
            <a:r>
              <a:rPr lang="en-US" sz="2400" dirty="0" err="1" smtClean="0">
                <a:latin typeface="Trebuchet MS" panose="020B0603020202020204" pitchFamily="34" charset="0"/>
              </a:rPr>
              <a:t>nia</a:t>
            </a:r>
            <a:r>
              <a:rPr lang="en-US" sz="2400" dirty="0">
                <a:latin typeface="Trebuchet MS" panose="020B0603020202020204" pitchFamily="34" charset="0"/>
              </a:rPr>
              <a:t>) - </a:t>
            </a:r>
            <a:r>
              <a:rPr lang="en-US" sz="2400" dirty="0" err="1">
                <a:latin typeface="Trebuchet MS" panose="020B0603020202020204" pitchFamily="34" charset="0"/>
              </a:rPr>
              <a:t>Silistra</a:t>
            </a:r>
            <a:r>
              <a:rPr lang="en-US" sz="2400" dirty="0">
                <a:latin typeface="Trebuchet MS" panose="020B0603020202020204" pitchFamily="34" charset="0"/>
              </a:rPr>
              <a:t> (Bulgaria), </a:t>
            </a:r>
            <a:r>
              <a:rPr lang="en-US" sz="2400" dirty="0" smtClean="0">
                <a:latin typeface="Trebuchet MS" panose="020B0603020202020204" pitchFamily="34" charset="0"/>
              </a:rPr>
              <a:t>C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smtClean="0">
                <a:latin typeface="Trebuchet MS" panose="020B0603020202020204" pitchFamily="34" charset="0"/>
              </a:rPr>
              <a:t>l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err="1" smtClean="0">
                <a:latin typeface="Trebuchet MS" panose="020B0603020202020204" pitchFamily="34" charset="0"/>
              </a:rPr>
              <a:t>ra</a:t>
            </a:r>
            <a:r>
              <a:rPr lang="ro-RO" sz="2400" dirty="0" smtClean="0">
                <a:latin typeface="Trebuchet MS" panose="020B0603020202020204" pitchFamily="34" charset="0"/>
              </a:rPr>
              <a:t>ș</a:t>
            </a:r>
            <a:r>
              <a:rPr lang="en-US" sz="2400" dirty="0" err="1" smtClean="0">
                <a:latin typeface="Trebuchet MS" panose="020B0603020202020204" pitchFamily="34" charset="0"/>
              </a:rPr>
              <a:t>i</a:t>
            </a:r>
            <a:r>
              <a:rPr lang="en-US" sz="2400" dirty="0" smtClean="0">
                <a:latin typeface="Trebuchet MS" panose="020B0603020202020204" pitchFamily="34" charset="0"/>
              </a:rPr>
              <a:t>,</a:t>
            </a:r>
            <a:r>
              <a:rPr lang="ro-RO" sz="2400" dirty="0" smtClean="0">
                <a:latin typeface="Trebuchet MS" panose="020B0603020202020204" pitchFamily="34" charset="0"/>
              </a:rPr>
              <a:t> județul</a:t>
            </a:r>
            <a:r>
              <a:rPr lang="en-US" sz="2400" dirty="0" smtClean="0">
                <a:latin typeface="Trebuchet MS" panose="020B0603020202020204" pitchFamily="34" charset="0"/>
              </a:rPr>
              <a:t> C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smtClean="0">
                <a:latin typeface="Trebuchet MS" panose="020B0603020202020204" pitchFamily="34" charset="0"/>
              </a:rPr>
              <a:t>l</a:t>
            </a:r>
            <a:r>
              <a:rPr lang="ro-RO" sz="2400" dirty="0" smtClean="0">
                <a:latin typeface="Trebuchet MS" panose="020B0603020202020204" pitchFamily="34" charset="0"/>
              </a:rPr>
              <a:t>ă</a:t>
            </a:r>
            <a:r>
              <a:rPr lang="en-US" sz="2400" dirty="0" err="1" smtClean="0">
                <a:latin typeface="Trebuchet MS" panose="020B0603020202020204" pitchFamily="34" charset="0"/>
              </a:rPr>
              <a:t>ra</a:t>
            </a:r>
            <a:r>
              <a:rPr lang="ro-RO" sz="2400" dirty="0" smtClean="0">
                <a:latin typeface="Trebuchet MS" panose="020B0603020202020204" pitchFamily="34" charset="0"/>
              </a:rPr>
              <a:t>ș</a:t>
            </a:r>
            <a:r>
              <a:rPr lang="en-US" sz="2400" dirty="0" err="1" smtClean="0">
                <a:latin typeface="Trebuchet MS" panose="020B0603020202020204" pitchFamily="34" charset="0"/>
              </a:rPr>
              <a:t>i</a:t>
            </a:r>
            <a:r>
              <a:rPr lang="en-US" sz="2400" dirty="0" smtClean="0">
                <a:latin typeface="Trebuchet MS" panose="020B0603020202020204" pitchFamily="34" charset="0"/>
              </a:rPr>
              <a:t>, Rom</a:t>
            </a:r>
            <a:r>
              <a:rPr lang="ro-RO" sz="2400" dirty="0">
                <a:latin typeface="Trebuchet MS" panose="020B0603020202020204" pitchFamily="34" charset="0"/>
              </a:rPr>
              <a:t>â</a:t>
            </a:r>
            <a:r>
              <a:rPr lang="en-US" sz="2400" dirty="0" err="1" smtClean="0">
                <a:latin typeface="Trebuchet MS" panose="020B0603020202020204" pitchFamily="34" charset="0"/>
              </a:rPr>
              <a:t>nia</a:t>
            </a:r>
            <a:endParaRPr lang="en-US" sz="24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400" b="1" dirty="0" smtClean="0">
                <a:latin typeface="Trebuchet MS" panose="020B0603020202020204" pitchFamily="34" charset="0"/>
              </a:rPr>
              <a:t>E-mail</a:t>
            </a:r>
            <a:r>
              <a:rPr lang="en-US" sz="2400" b="1" dirty="0">
                <a:latin typeface="Trebuchet MS" panose="020B0603020202020204" pitchFamily="34" charset="0"/>
              </a:rPr>
              <a:t>: info@calarasicbc.ro</a:t>
            </a:r>
          </a:p>
          <a:p>
            <a:pPr marL="0" indent="0" algn="just">
              <a:buNone/>
            </a:pPr>
            <a:r>
              <a:rPr lang="en-US" sz="2400" b="1" dirty="0" smtClean="0">
                <a:latin typeface="Trebuchet MS" panose="020B0603020202020204" pitchFamily="34" charset="0"/>
              </a:rPr>
              <a:t>Web</a:t>
            </a:r>
            <a:r>
              <a:rPr lang="en-US" sz="2400" b="1" dirty="0">
                <a:latin typeface="Trebuchet MS" panose="020B0603020202020204" pitchFamily="34" charset="0"/>
              </a:rPr>
              <a:t>: </a:t>
            </a: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  <a:hlinkClick r:id="rId3"/>
              </a:rPr>
              <a:t>www.interregrobg.eu</a:t>
            </a:r>
            <a:r>
              <a:rPr lang="en-US" sz="2400" b="1" dirty="0" smtClean="0">
                <a:solidFill>
                  <a:srgbClr val="0070C0"/>
                </a:solidFill>
                <a:latin typeface="Trebuchet MS" panose="020B0603020202020204" pitchFamily="34" charset="0"/>
              </a:rPr>
              <a:t>,</a:t>
            </a: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 </a:t>
            </a:r>
            <a:r>
              <a:rPr lang="en-US" sz="2400" b="1" dirty="0" smtClean="0">
                <a:latin typeface="Trebuchet MS" panose="020B0603020202020204" pitchFamily="34" charset="0"/>
                <a:hlinkClick r:id="rId4"/>
              </a:rPr>
              <a:t>www.calarasicbc.ro</a:t>
            </a:r>
            <a:endParaRPr lang="en-US" sz="2400" b="1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400" b="1" dirty="0" smtClean="0">
                <a:latin typeface="Trebuchet MS" panose="020B0603020202020204" pitchFamily="34" charset="0"/>
              </a:rPr>
              <a:t>CP 28, </a:t>
            </a:r>
            <a:r>
              <a:rPr lang="en-US" sz="2400" b="1" dirty="0" err="1" smtClean="0">
                <a:latin typeface="Trebuchet MS" panose="020B0603020202020204" pitchFamily="34" charset="0"/>
              </a:rPr>
              <a:t>Silistra</a:t>
            </a:r>
            <a:r>
              <a:rPr lang="en-US" sz="2400" b="1" dirty="0" smtClean="0">
                <a:latin typeface="Trebuchet MS" panose="020B0603020202020204" pitchFamily="34" charset="0"/>
              </a:rPr>
              <a:t>, Bulgaria</a:t>
            </a:r>
            <a:endParaRPr lang="ro-RO" sz="24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rebuchet MS" panose="020B0603020202020204" pitchFamily="34" charset="0"/>
              </a:rPr>
              <a:t>CBC RO</a:t>
            </a:r>
            <a:r>
              <a:rPr lang="ro-RO" sz="2400" b="1" dirty="0" smtClean="0">
                <a:latin typeface="Trebuchet MS" panose="020B0603020202020204" pitchFamily="34" charset="0"/>
              </a:rPr>
              <a:t> filiala</a:t>
            </a:r>
            <a:r>
              <a:rPr lang="en-US" sz="2400" b="1" dirty="0" smtClean="0">
                <a:latin typeface="Trebuchet MS" panose="020B0603020202020204" pitchFamily="34" charset="0"/>
              </a:rPr>
              <a:t> C</a:t>
            </a:r>
            <a:r>
              <a:rPr lang="ro-RO" sz="2400" b="1" dirty="0" smtClean="0">
                <a:latin typeface="Trebuchet MS" panose="020B0603020202020204" pitchFamily="34" charset="0"/>
              </a:rPr>
              <a:t>ă</a:t>
            </a:r>
            <a:r>
              <a:rPr lang="en-US" sz="2400" b="1" dirty="0" smtClean="0">
                <a:latin typeface="Trebuchet MS" panose="020B0603020202020204" pitchFamily="34" charset="0"/>
              </a:rPr>
              <a:t>l</a:t>
            </a:r>
            <a:r>
              <a:rPr lang="ro-RO" sz="2400" b="1" dirty="0" smtClean="0">
                <a:latin typeface="Trebuchet MS" panose="020B0603020202020204" pitchFamily="34" charset="0"/>
              </a:rPr>
              <a:t>ă</a:t>
            </a:r>
            <a:r>
              <a:rPr lang="en-US" sz="2400" b="1" dirty="0" err="1" smtClean="0">
                <a:latin typeface="Trebuchet MS" panose="020B0603020202020204" pitchFamily="34" charset="0"/>
              </a:rPr>
              <a:t>ra</a:t>
            </a:r>
            <a:r>
              <a:rPr lang="ro-RO" sz="2400" b="1" dirty="0" smtClean="0">
                <a:latin typeface="Trebuchet MS" panose="020B0603020202020204" pitchFamily="34" charset="0"/>
              </a:rPr>
              <a:t>ș</a:t>
            </a:r>
            <a:r>
              <a:rPr lang="en-US" sz="2400" b="1" dirty="0" err="1" smtClean="0">
                <a:latin typeface="Trebuchet MS" panose="020B0603020202020204" pitchFamily="34" charset="0"/>
              </a:rPr>
              <a:t>i</a:t>
            </a:r>
            <a:r>
              <a:rPr lang="en-US" sz="2400" b="1" dirty="0" smtClean="0">
                <a:latin typeface="Trebuchet MS" panose="020B0603020202020204" pitchFamily="34" charset="0"/>
              </a:rPr>
              <a:t>, Ruse/ </a:t>
            </a:r>
            <a:r>
              <a:rPr lang="ro-RO" sz="2400" b="1" dirty="0" smtClean="0">
                <a:latin typeface="Trebuchet MS" panose="020B0603020202020204" pitchFamily="34" charset="0"/>
              </a:rPr>
              <a:t>Antena SC</a:t>
            </a:r>
            <a:endParaRPr lang="en-US" sz="24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sz="2400" dirty="0" err="1" smtClean="0">
                <a:latin typeface="Trebuchet MS" panose="020B0603020202020204" pitchFamily="34" charset="0"/>
              </a:rPr>
              <a:t>Telefon</a:t>
            </a:r>
            <a:r>
              <a:rPr lang="en-US" sz="2400" dirty="0" smtClean="0">
                <a:latin typeface="Trebuchet MS" panose="020B0603020202020204" pitchFamily="34" charset="0"/>
              </a:rPr>
              <a:t>/Fax</a:t>
            </a:r>
            <a:r>
              <a:rPr lang="en-US" sz="2400" dirty="0">
                <a:latin typeface="Trebuchet MS" panose="020B0603020202020204" pitchFamily="34" charset="0"/>
              </a:rPr>
              <a:t>: +35 982 820 075</a:t>
            </a:r>
          </a:p>
          <a:p>
            <a:pPr marL="0" indent="0">
              <a:buNone/>
            </a:pPr>
            <a:r>
              <a:rPr lang="en-US" sz="2400" dirty="0" err="1" smtClean="0">
                <a:latin typeface="Trebuchet MS" panose="020B0603020202020204" pitchFamily="34" charset="0"/>
              </a:rPr>
              <a:t>Str</a:t>
            </a:r>
            <a:r>
              <a:rPr lang="ro-RO" sz="2400" dirty="0" err="1" smtClean="0">
                <a:latin typeface="Trebuchet MS" panose="020B0603020202020204" pitchFamily="34" charset="0"/>
              </a:rPr>
              <a:t>ada</a:t>
            </a:r>
            <a:r>
              <a:rPr lang="en-US" sz="2400" dirty="0" smtClean="0">
                <a:latin typeface="Trebuchet MS" panose="020B0603020202020204" pitchFamily="34" charset="0"/>
              </a:rPr>
              <a:t> </a:t>
            </a:r>
            <a:r>
              <a:rPr lang="en-US" sz="2400" dirty="0" err="1">
                <a:latin typeface="Trebuchet MS" panose="020B0603020202020204" pitchFamily="34" charset="0"/>
              </a:rPr>
              <a:t>Rayko</a:t>
            </a:r>
            <a:r>
              <a:rPr lang="en-US" sz="2400" dirty="0">
                <a:latin typeface="Trebuchet MS" panose="020B0603020202020204" pitchFamily="34" charset="0"/>
              </a:rPr>
              <a:t> </a:t>
            </a:r>
            <a:r>
              <a:rPr lang="en-US" sz="2400" dirty="0" err="1">
                <a:latin typeface="Trebuchet MS" panose="020B0603020202020204" pitchFamily="34" charset="0"/>
              </a:rPr>
              <a:t>Daskalov</a:t>
            </a:r>
            <a:r>
              <a:rPr lang="en-US" sz="2400" dirty="0" smtClean="0">
                <a:latin typeface="Trebuchet MS" panose="020B0603020202020204" pitchFamily="34" charset="0"/>
              </a:rPr>
              <a:t>, </a:t>
            </a:r>
            <a:r>
              <a:rPr lang="en-US" sz="2400" dirty="0" err="1" smtClean="0">
                <a:latin typeface="Trebuchet MS" panose="020B0603020202020204" pitchFamily="34" charset="0"/>
              </a:rPr>
              <a:t>nr</a:t>
            </a:r>
            <a:r>
              <a:rPr lang="en-US" sz="2400" dirty="0" smtClean="0">
                <a:latin typeface="Trebuchet MS" panose="020B0603020202020204" pitchFamily="34" charset="0"/>
              </a:rPr>
              <a:t> 2, </a:t>
            </a:r>
            <a:r>
              <a:rPr lang="en-US" sz="2400" dirty="0">
                <a:latin typeface="Trebuchet MS" panose="020B0603020202020204" pitchFamily="34" charset="0"/>
              </a:rPr>
              <a:t>Ruse, </a:t>
            </a:r>
            <a:r>
              <a:rPr lang="en-US" sz="2400" dirty="0" smtClean="0">
                <a:latin typeface="Trebuchet MS" panose="020B0603020202020204" pitchFamily="34" charset="0"/>
              </a:rPr>
              <a:t>district</a:t>
            </a:r>
            <a:r>
              <a:rPr lang="ro-RO" sz="2400" dirty="0" err="1" smtClean="0">
                <a:latin typeface="Trebuchet MS" panose="020B0603020202020204" pitchFamily="34" charset="0"/>
              </a:rPr>
              <a:t>ul</a:t>
            </a:r>
            <a:r>
              <a:rPr lang="ro-RO" sz="2400" dirty="0" smtClean="0">
                <a:latin typeface="Trebuchet MS" panose="020B0603020202020204" pitchFamily="34" charset="0"/>
              </a:rPr>
              <a:t> Ruse</a:t>
            </a:r>
            <a:r>
              <a:rPr lang="en-US" sz="2400" dirty="0" smtClean="0">
                <a:latin typeface="Trebuchet MS" panose="020B0603020202020204" pitchFamily="34" charset="0"/>
              </a:rPr>
              <a:t>, Bulgaria</a:t>
            </a:r>
            <a:endParaRPr lang="en-US" sz="24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800" dirty="0" smtClean="0">
                <a:latin typeface="Trebuchet MS" panose="020B0603020202020204" pitchFamily="34" charset="0"/>
              </a:rPr>
              <a:t> </a:t>
            </a:r>
            <a:endParaRPr lang="ro-RO" sz="2800" dirty="0" smtClean="0">
              <a:latin typeface="Trebuchet MS" panose="020B0603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2552" y="6406749"/>
            <a:ext cx="1893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Trebuchet MS" panose="020B0603020202020204" pitchFamily="34" charset="0"/>
                <a:cs typeface="+mn-cs"/>
                <a:hlinkClick r:id="rId3"/>
              </a:rPr>
              <a:t>www.interregrobg.eu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946" y="5681991"/>
            <a:ext cx="8596105" cy="7986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1200" y="5998446"/>
            <a:ext cx="5876365" cy="5039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8223" y="5706835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75182" y="1359331"/>
            <a:ext cx="876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INTERREG V-A Romania – Bulgaria</a:t>
            </a:r>
          </a:p>
          <a:p>
            <a:pPr marL="0" indent="0" algn="ctr">
              <a:buNone/>
            </a:pPr>
            <a:r>
              <a:rPr lang="ro-RO" sz="35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pentru o zonă transfrontalieră</a:t>
            </a:r>
          </a:p>
          <a:p>
            <a:pPr marL="0" indent="0" algn="ctr">
              <a:buNone/>
            </a:pPr>
            <a:r>
              <a:rPr lang="ro-RO" sz="35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româno-bulgară</a:t>
            </a:r>
            <a:endParaRPr lang="en-US" sz="35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3500" b="1" dirty="0" smtClean="0">
                <a:solidFill>
                  <a:srgbClr val="0070C0"/>
                </a:solidFill>
                <a:latin typeface="Trebuchet MS" panose="020B0603020202020204" pitchFamily="34" charset="0"/>
              </a:rPr>
              <a:t>MA</a:t>
            </a:r>
            <a:r>
              <a:rPr lang="ro-RO" sz="3500" b="1" dirty="0" smtClean="0">
                <a:solidFill>
                  <a:srgbClr val="0070C0"/>
                </a:solidFill>
                <a:latin typeface="Trebuchet MS" panose="020B0603020202020204" pitchFamily="34" charset="0"/>
              </a:rPr>
              <a:t>I</a:t>
            </a:r>
            <a:r>
              <a:rPr lang="ro-RO" sz="3500" b="1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ro-RO" sz="3500" b="1" dirty="0" smtClean="0">
                <a:solidFill>
                  <a:srgbClr val="0070C0"/>
                </a:solidFill>
                <a:latin typeface="Trebuchet MS" panose="020B0603020202020204" pitchFamily="34" charset="0"/>
              </a:rPr>
              <a:t>INTELIGENTĂ</a:t>
            </a:r>
            <a:endParaRPr lang="en-US" sz="3500" b="1" dirty="0" smtClean="0">
              <a:solidFill>
                <a:srgbClr val="0070C0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o-RO" sz="35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MAI V</a:t>
            </a:r>
            <a:r>
              <a:rPr lang="en-US" sz="35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E</a:t>
            </a:r>
            <a:r>
              <a:rPr lang="ro-RO" sz="35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RD</a:t>
            </a:r>
            <a:r>
              <a:rPr lang="en-US" sz="3500" b="1" dirty="0" smtClean="0">
                <a:solidFill>
                  <a:srgbClr val="00B050"/>
                </a:solidFill>
                <a:latin typeface="Trebuchet MS" panose="020B0603020202020204" pitchFamily="34" charset="0"/>
              </a:rPr>
              <a:t>E</a:t>
            </a:r>
          </a:p>
          <a:p>
            <a:pPr marL="0" indent="0" algn="ctr">
              <a:buNone/>
            </a:pPr>
            <a:r>
              <a:rPr lang="ro-RO" sz="3500" b="1" dirty="0" smtClean="0">
                <a:solidFill>
                  <a:srgbClr val="FF9933"/>
                </a:solidFill>
                <a:latin typeface="Trebuchet MS" panose="020B0603020202020204" pitchFamily="34" charset="0"/>
              </a:rPr>
              <a:t>MAI </a:t>
            </a:r>
            <a:r>
              <a:rPr lang="en-US" sz="3500" b="1" dirty="0" smtClean="0">
                <a:solidFill>
                  <a:srgbClr val="FF9933"/>
                </a:solidFill>
                <a:latin typeface="Trebuchet MS" panose="020B0603020202020204" pitchFamily="34" charset="0"/>
              </a:rPr>
              <a:t>S</a:t>
            </a:r>
            <a:r>
              <a:rPr lang="ro-RO" sz="3500" b="1" dirty="0" smtClean="0">
                <a:solidFill>
                  <a:srgbClr val="FF9933"/>
                </a:solidFill>
                <a:latin typeface="Trebuchet MS" panose="020B0603020202020204" pitchFamily="34" charset="0"/>
              </a:rPr>
              <a:t>IGURĂ</a:t>
            </a:r>
            <a:endParaRPr lang="en-US" sz="3500" b="1" dirty="0" smtClean="0">
              <a:solidFill>
                <a:srgbClr val="FF9933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3500" b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M</a:t>
            </a:r>
            <a:r>
              <a:rPr lang="ro-RO" sz="3500" b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AI</a:t>
            </a:r>
            <a:r>
              <a:rPr lang="en-US" sz="3500" b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 CON</a:t>
            </a:r>
            <a:r>
              <a:rPr lang="ro-RO" sz="3500" b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ECTATĂ</a:t>
            </a:r>
            <a:r>
              <a:rPr lang="en-US" sz="3500" b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35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endParaRPr lang="en-US" sz="35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o-RO" sz="3500" b="1" dirty="0" smtClean="0">
                <a:solidFill>
                  <a:schemeClr val="accent2">
                    <a:lumMod val="75000"/>
                  </a:schemeClr>
                </a:solidFill>
                <a:latin typeface="Trebuchet MS" panose="020B0603020202020204" pitchFamily="34" charset="0"/>
              </a:rPr>
              <a:t>MAI INTEGRATĂ</a:t>
            </a:r>
            <a:endParaRPr lang="en-US" sz="3500" b="1" dirty="0" smtClean="0">
              <a:solidFill>
                <a:schemeClr val="accent2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35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</a:p>
          <a:p>
            <a:pPr algn="ctr"/>
            <a:endParaRPr lang="en-US" sz="18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398" y="3042281"/>
            <a:ext cx="2252678" cy="1824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3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653815" y="907152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x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 prioritară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 1 – 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O regiune bine conectată</a:t>
            </a: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067336402"/>
              </p:ext>
            </p:extLst>
          </p:nvPr>
        </p:nvGraphicFramePr>
        <p:xfrm>
          <a:off x="335102" y="4710205"/>
          <a:ext cx="86213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Horizontal Scroll 13"/>
          <p:cNvSpPr/>
          <p:nvPr/>
        </p:nvSpPr>
        <p:spPr>
          <a:xfrm>
            <a:off x="2648419" y="1955462"/>
            <a:ext cx="1941898" cy="1016337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130 mil EURO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Horizontal Scroll 14"/>
          <p:cNvSpPr/>
          <p:nvPr/>
        </p:nvSpPr>
        <p:spPr>
          <a:xfrm>
            <a:off x="504091" y="1981200"/>
            <a:ext cx="1952625" cy="990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21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proiecte finanțare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4759307" y="1926887"/>
            <a:ext cx="1970472" cy="104491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60 km</a:t>
            </a:r>
            <a:r>
              <a:rPr lang="ro-RO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o-RO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drumuri reconstruite sau modernizate din </a:t>
            </a:r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150 km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6898769" y="1926888"/>
            <a:ext cx="2003913" cy="96871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siguranța transportului pe căile navigabile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90" y="2971798"/>
            <a:ext cx="2667000" cy="1296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8"/>
          <p:cNvSpPr/>
          <p:nvPr/>
        </p:nvSpPr>
        <p:spPr>
          <a:xfrm>
            <a:off x="91715" y="428655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peste</a:t>
            </a:r>
            <a:r>
              <a:rPr lang="en-GB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GB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600,000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de persoane au beneficiat de o rețea rutieră îmbunătățită care duce la </a:t>
            </a:r>
            <a:r>
              <a:rPr lang="en-GB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TEN-T</a:t>
            </a:r>
            <a:r>
              <a:rPr lang="en-GB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.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26143" y="420312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5 </a:t>
            </a:r>
            <a:r>
              <a:rPr lang="en-US" sz="16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studi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i</a:t>
            </a:r>
            <a:r>
              <a:rPr lang="en-US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, </a:t>
            </a:r>
            <a:r>
              <a:rPr lang="en-US" sz="16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strategi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i</a:t>
            </a:r>
            <a:r>
              <a:rPr lang="en-US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și planuri de acțiune pentru</a:t>
            </a:r>
          </a:p>
          <a:p>
            <a:pPr algn="ctr"/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îmbunătățirea siguranței navigației pe Dunăre</a:t>
            </a:r>
          </a:p>
          <a:p>
            <a:pPr algn="ctr"/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și Marea Neagră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427" y="2888369"/>
            <a:ext cx="2148703" cy="14335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3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635886" y="968857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Axa prioritară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2 – 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O regiune verde</a:t>
            </a: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335102" y="4710205"/>
          <a:ext cx="86213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Horizontal Scroll 13"/>
          <p:cNvSpPr/>
          <p:nvPr/>
        </p:nvSpPr>
        <p:spPr>
          <a:xfrm>
            <a:off x="2648419" y="1955462"/>
            <a:ext cx="1941898" cy="1016337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 mil EURO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Horizontal Scroll 14"/>
          <p:cNvSpPr/>
          <p:nvPr/>
        </p:nvSpPr>
        <p:spPr>
          <a:xfrm>
            <a:off x="504091" y="1981200"/>
            <a:ext cx="1952625" cy="990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70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proiecte finanțate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4759307" y="1926887"/>
            <a:ext cx="1970472" cy="104491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78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produse turistice integrate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6898769" y="1926888"/>
            <a:ext cx="2003913" cy="96871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44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strategii comune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1314" y="4325032"/>
            <a:ext cx="3738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27.000 Ha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de habitate susținute pentru a obține o mai bună conservare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29" y="3008143"/>
            <a:ext cx="1919365" cy="13659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086034"/>
            <a:ext cx="1998786" cy="13335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Rectangle 17"/>
          <p:cNvSpPr/>
          <p:nvPr/>
        </p:nvSpPr>
        <p:spPr>
          <a:xfrm>
            <a:off x="4019596" y="4310684"/>
            <a:ext cx="482646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11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situri</a:t>
            </a:r>
            <a:r>
              <a:rPr lang="en-GB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en-GB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NATURA 2000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din zona transfrontalieră cu </a:t>
            </a: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instrumente de management coordonat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75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pPr lvl="0" eaLnBrk="1" hangingPunct="1"/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en-US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  <a:t/>
            </a:r>
            <a:br>
              <a:rPr lang="en-US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+mn-cs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615842" y="989407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Axa prioritară 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3 – 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O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3500" b="1" dirty="0" err="1">
                <a:solidFill>
                  <a:srgbClr val="003366"/>
                </a:solidFill>
                <a:latin typeface="Trebuchet MS" panose="020B0603020202020204" pitchFamily="34" charset="0"/>
              </a:rPr>
              <a:t>regi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u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n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e sigură</a:t>
            </a: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335102" y="4710205"/>
          <a:ext cx="86213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Horizontal Scroll 13"/>
          <p:cNvSpPr/>
          <p:nvPr/>
        </p:nvSpPr>
        <p:spPr>
          <a:xfrm>
            <a:off x="2648419" y="1955462"/>
            <a:ext cx="1941898" cy="1016337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46 mil EURO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Horizontal Scroll 14"/>
          <p:cNvSpPr/>
          <p:nvPr/>
        </p:nvSpPr>
        <p:spPr>
          <a:xfrm>
            <a:off x="504091" y="1981200"/>
            <a:ext cx="1952625" cy="990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28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proiecte finanțate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4759307" y="1926887"/>
            <a:ext cx="1970472" cy="104491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490.000 </a:t>
            </a:r>
            <a:r>
              <a:rPr lang="ro-RO" sz="1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persoane beneficiază de acțiuni de management al riscului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6898769" y="1926888"/>
            <a:ext cx="2003913" cy="96871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 part</a:t>
            </a:r>
            <a:r>
              <a:rPr lang="ro-RO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eneriate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pentru avertizare timpurie și răspuns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5842" y="2960567"/>
            <a:ext cx="2019728" cy="1346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269" y="2917937"/>
            <a:ext cx="1073810" cy="1431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504091" y="4417325"/>
            <a:ext cx="83335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26,716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de persoane care beneficiază de măsuri de protecție împotriva inundațiilor și </a:t>
            </a:r>
          </a:p>
          <a:p>
            <a:r>
              <a:rPr lang="ro-RO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</a:t>
            </a:r>
            <a:r>
              <a:rPr lang="ro-RO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                                            incendiile forestiere</a:t>
            </a:r>
            <a:r>
              <a:rPr lang="en-GB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rebuchet MS" panose="020B0603020202020204" pitchFamily="34" charset="0"/>
              </a:rPr>
              <a:t>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8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749407" y="850562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Axa prioritară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 4 – O </a:t>
            </a:r>
            <a:r>
              <a:rPr lang="en-US" sz="3500" b="1" dirty="0" err="1">
                <a:solidFill>
                  <a:srgbClr val="003366"/>
                </a:solidFill>
                <a:latin typeface="Trebuchet MS" panose="020B0603020202020204" pitchFamily="34" charset="0"/>
              </a:rPr>
              <a:t>regiune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3500" b="1" dirty="0" err="1">
                <a:solidFill>
                  <a:srgbClr val="003366"/>
                </a:solidFill>
                <a:latin typeface="Trebuchet MS" panose="020B0603020202020204" pitchFamily="34" charset="0"/>
              </a:rPr>
              <a:t>calificat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ă și inclusivă</a:t>
            </a: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335102" y="4710205"/>
          <a:ext cx="86213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Horizontal Scroll 13"/>
          <p:cNvSpPr/>
          <p:nvPr/>
        </p:nvSpPr>
        <p:spPr>
          <a:xfrm>
            <a:off x="2648419" y="1955462"/>
            <a:ext cx="1941898" cy="1016337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 mil EURO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Horizontal Scroll 14"/>
          <p:cNvSpPr/>
          <p:nvPr/>
        </p:nvSpPr>
        <p:spPr>
          <a:xfrm>
            <a:off x="504091" y="1981200"/>
            <a:ext cx="1952625" cy="990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34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proiecte finanțate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4759307" y="1926887"/>
            <a:ext cx="1970472" cy="104491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183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inițiative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6898769" y="1926888"/>
            <a:ext cx="2003913" cy="96871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851.000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persoane au acces la inițiative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892" y="42055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19.000 </a:t>
            </a:r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participanți la inițiative locale</a:t>
            </a:r>
          </a:p>
          <a:p>
            <a:pPr algn="ctr"/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comune de angajare și formare comună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96834" y="3996217"/>
            <a:ext cx="46471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9.000 </a:t>
            </a:r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participanți la scheme comune de </a:t>
            </a:r>
          </a:p>
          <a:p>
            <a:pPr algn="ctr"/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educație și formare pentru a sprijini</a:t>
            </a:r>
          </a:p>
          <a:p>
            <a:pPr algn="ctr"/>
            <a:r>
              <a:rPr lang="ro-RO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ngajarea tinerilor, oportunități educaționale 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965" y="2824816"/>
            <a:ext cx="1987513" cy="1490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6" y="2892199"/>
            <a:ext cx="1842768" cy="1226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8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92" y="1117262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635886" y="1221126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Axa prioritară</a:t>
            </a:r>
            <a:r>
              <a:rPr lang="en-US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 5 – </a:t>
            </a:r>
            <a:r>
              <a:rPr lang="ro-RO" sz="3500" b="1" dirty="0">
                <a:solidFill>
                  <a:srgbClr val="003366"/>
                </a:solidFill>
                <a:latin typeface="Trebuchet MS" panose="020B0603020202020204" pitchFamily="34" charset="0"/>
              </a:rPr>
              <a:t>O regiune eficientă</a:t>
            </a: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endParaRPr lang="en-US" sz="35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335102" y="4710205"/>
          <a:ext cx="86213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Horizontal Scroll 13"/>
          <p:cNvSpPr/>
          <p:nvPr/>
        </p:nvSpPr>
        <p:spPr>
          <a:xfrm>
            <a:off x="5867400" y="2032125"/>
            <a:ext cx="1941898" cy="1016337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 mil EURO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Horizontal Scroll 14"/>
          <p:cNvSpPr/>
          <p:nvPr/>
        </p:nvSpPr>
        <p:spPr>
          <a:xfrm>
            <a:off x="504091" y="1981200"/>
            <a:ext cx="1952625" cy="9906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 </a:t>
            </a:r>
            <a:r>
              <a:rPr lang="ro-RO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proiecte finanțate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37048" y="42633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62 </a:t>
            </a:r>
            <a:r>
              <a:rPr lang="ro-RO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 mecanisme transfrontaliere sprijinite pentru a spori capacitatea de cooperare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701636"/>
            <a:ext cx="2021691" cy="1516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03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666" y="1066800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1991" y="5778932"/>
            <a:ext cx="914479" cy="89619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473352" y="979828"/>
            <a:ext cx="6781800" cy="68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Următorul</a:t>
            </a:r>
            <a:r>
              <a:rPr lang="en-GB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program </a:t>
            </a:r>
            <a:r>
              <a:rPr lang="en-GB" sz="28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Interreg</a:t>
            </a:r>
            <a:r>
              <a:rPr lang="en-GB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VI-A RO-BG</a:t>
            </a:r>
            <a:endParaRPr lang="en-US" sz="2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222738" y="1600200"/>
            <a:ext cx="8888358" cy="392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latin typeface="Trebuchet MS" panose="020B0603020202020204" pitchFamily="34" charset="0"/>
              </a:rPr>
              <a:t>PO3 </a:t>
            </a:r>
            <a:r>
              <a:rPr lang="en-US" sz="2000" b="1" i="1" dirty="0">
                <a:latin typeface="Trebuchet MS" panose="020B0603020202020204" pitchFamily="34" charset="0"/>
              </a:rPr>
              <a:t>– O </a:t>
            </a:r>
            <a:r>
              <a:rPr lang="en-US" sz="2000" b="1" i="1" dirty="0" err="1">
                <a:latin typeface="Trebuchet MS" panose="020B0603020202020204" pitchFamily="34" charset="0"/>
              </a:rPr>
              <a:t>Europ</a:t>
            </a:r>
            <a:r>
              <a:rPr lang="ro-RO" sz="2000" b="1" i="1" dirty="0">
                <a:latin typeface="Trebuchet MS" panose="020B0603020202020204" pitchFamily="34" charset="0"/>
              </a:rPr>
              <a:t>ă mai conectată</a:t>
            </a:r>
            <a:r>
              <a:rPr lang="en-US" sz="2000" b="1" i="1" dirty="0">
                <a:latin typeface="Trebuchet MS" panose="020B0603020202020204" pitchFamily="34" charset="0"/>
              </a:rPr>
              <a:t>- </a:t>
            </a:r>
            <a:r>
              <a:rPr lang="en-US" sz="2000" dirty="0">
                <a:latin typeface="Trebuchet MS" panose="020B0603020202020204" pitchFamily="34" charset="0"/>
              </a:rPr>
              <a:t>PO3 </a:t>
            </a:r>
            <a:r>
              <a:rPr lang="ro-RO" sz="2000" dirty="0">
                <a:latin typeface="Trebuchet MS" panose="020B0603020202020204" pitchFamily="34" charset="0"/>
              </a:rPr>
              <a:t>va finanța doar proiecte strategice</a:t>
            </a:r>
            <a:r>
              <a:rPr lang="en-US" sz="2000" dirty="0">
                <a:latin typeface="Trebuchet MS" panose="020B0603020202020204" pitchFamily="34" charset="0"/>
              </a:rPr>
              <a:t>;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i="1" dirty="0" smtClean="0">
                <a:latin typeface="Trebuchet MS" panose="020B0603020202020204" pitchFamily="34" charset="0"/>
              </a:rPr>
              <a:t>PO5 </a:t>
            </a:r>
            <a:r>
              <a:rPr lang="en-US" sz="2000" b="1" i="1" dirty="0">
                <a:latin typeface="Trebuchet MS" panose="020B0603020202020204" pitchFamily="34" charset="0"/>
              </a:rPr>
              <a:t>- </a:t>
            </a:r>
            <a:r>
              <a:rPr lang="ro-RO" sz="2000" b="1" i="1" dirty="0">
                <a:latin typeface="Trebuchet MS" panose="020B0603020202020204" pitchFamily="34" charset="0"/>
              </a:rPr>
              <a:t>O</a:t>
            </a:r>
            <a:r>
              <a:rPr lang="en-US" sz="2000" b="1" i="1" dirty="0">
                <a:latin typeface="Trebuchet MS" panose="020B0603020202020204" pitchFamily="34" charset="0"/>
              </a:rPr>
              <a:t> </a:t>
            </a:r>
            <a:r>
              <a:rPr lang="en-US" sz="2000" b="1" i="1" dirty="0" err="1">
                <a:latin typeface="Trebuchet MS" panose="020B0603020202020204" pitchFamily="34" charset="0"/>
              </a:rPr>
              <a:t>Europ</a:t>
            </a:r>
            <a:r>
              <a:rPr lang="ro-RO" sz="2000" b="1" i="1" dirty="0">
                <a:latin typeface="Trebuchet MS" panose="020B0603020202020204" pitchFamily="34" charset="0"/>
              </a:rPr>
              <a:t>ă</a:t>
            </a:r>
            <a:r>
              <a:rPr lang="en-US" sz="2000" b="1" i="1" dirty="0">
                <a:latin typeface="Trebuchet MS" panose="020B0603020202020204" pitchFamily="34" charset="0"/>
              </a:rPr>
              <a:t> </a:t>
            </a:r>
            <a:r>
              <a:rPr lang="ro-RO" sz="2000" b="1" i="1" dirty="0">
                <a:latin typeface="Trebuchet MS" panose="020B0603020202020204" pitchFamily="34" charset="0"/>
              </a:rPr>
              <a:t>mai aproape de cetățeni</a:t>
            </a:r>
            <a:r>
              <a:rPr lang="en-US" sz="2000" b="1" i="1" dirty="0">
                <a:latin typeface="Trebuchet MS" panose="020B0603020202020204" pitchFamily="34" charset="0"/>
              </a:rPr>
              <a:t>- </a:t>
            </a:r>
            <a:r>
              <a:rPr lang="en-US" sz="2000" b="1" i="1" dirty="0" err="1">
                <a:latin typeface="Trebuchet MS" panose="020B0603020202020204" pitchFamily="34" charset="0"/>
              </a:rPr>
              <a:t>implementa</a:t>
            </a:r>
            <a:r>
              <a:rPr lang="ro-RO" sz="2000" b="1" i="1" dirty="0">
                <a:latin typeface="Trebuchet MS" panose="020B0603020202020204" pitchFamily="34" charset="0"/>
              </a:rPr>
              <a:t>rea</a:t>
            </a:r>
            <a:r>
              <a:rPr lang="en-US" sz="2000" b="1" i="1" dirty="0">
                <a:latin typeface="Trebuchet MS" panose="020B0603020202020204" pitchFamily="34" charset="0"/>
              </a:rPr>
              <a:t> PO5 </a:t>
            </a:r>
            <a:r>
              <a:rPr lang="ro-RO" sz="2000" b="1" i="1" dirty="0">
                <a:latin typeface="Trebuchet MS" panose="020B0603020202020204" pitchFamily="34" charset="0"/>
              </a:rPr>
              <a:t>se va realiza printr-o strategie teritorială integrată de zonă, dezvoltată de o nouă structură înființată, Consiliul de Strategie (CS)</a:t>
            </a:r>
            <a:r>
              <a:rPr lang="en-US" sz="2000" b="1" i="1" dirty="0">
                <a:latin typeface="Trebuchet MS" panose="020B0603020202020204" pitchFamily="34" charset="0"/>
              </a:rPr>
              <a:t>; </a:t>
            </a:r>
            <a:r>
              <a:rPr lang="ro-RO" sz="2000" b="1" i="1" dirty="0">
                <a:latin typeface="Trebuchet MS" panose="020B0603020202020204" pitchFamily="34" charset="0"/>
              </a:rPr>
              <a:t>prima întâlnire CS a avut loc în I</a:t>
            </a:r>
            <a:r>
              <a:rPr lang="en-US" sz="2000" b="1" i="1" dirty="0" err="1">
                <a:latin typeface="Trebuchet MS" panose="020B0603020202020204" pitchFamily="34" charset="0"/>
              </a:rPr>
              <a:t>ul</a:t>
            </a:r>
            <a:r>
              <a:rPr lang="ro-RO" sz="2000" b="1" i="1" dirty="0">
                <a:latin typeface="Trebuchet MS" panose="020B0603020202020204" pitchFamily="34" charset="0"/>
              </a:rPr>
              <a:t>ie</a:t>
            </a:r>
            <a:r>
              <a:rPr lang="en-US" sz="2000" b="1" i="1" dirty="0">
                <a:latin typeface="Trebuchet MS" panose="020B0603020202020204" pitchFamily="34" charset="0"/>
              </a:rPr>
              <a:t> 2021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GB" sz="2000" b="1" i="1" dirty="0" smtClean="0">
                <a:latin typeface="Trebuchet MS" panose="020B0603020202020204" pitchFamily="34" charset="0"/>
              </a:rPr>
              <a:t>PO </a:t>
            </a:r>
            <a:r>
              <a:rPr lang="en-GB" sz="2000" b="1" i="1" dirty="0">
                <a:latin typeface="Trebuchet MS" panose="020B0603020202020204" pitchFamily="34" charset="0"/>
              </a:rPr>
              <a:t>2- </a:t>
            </a:r>
            <a:r>
              <a:rPr lang="ro-RO" sz="2000" b="1" i="1" dirty="0">
                <a:latin typeface="Trebuchet MS" panose="020B0603020202020204" pitchFamily="34" charset="0"/>
              </a:rPr>
              <a:t>O tranziție mai ecologică cu emisii scăzute de dioxid de carbon către o economie cu zero carbon și o </a:t>
            </a:r>
            <a:r>
              <a:rPr lang="ro-RO" sz="2000" b="1" i="1" dirty="0" err="1">
                <a:latin typeface="Trebuchet MS" panose="020B0603020202020204" pitchFamily="34" charset="0"/>
              </a:rPr>
              <a:t>Europă</a:t>
            </a:r>
            <a:r>
              <a:rPr lang="ro-RO" sz="2000" b="1" i="1" dirty="0">
                <a:latin typeface="Trebuchet MS" panose="020B0603020202020204" pitchFamily="34" charset="0"/>
              </a:rPr>
              <a:t> rezistentă</a:t>
            </a:r>
            <a:r>
              <a:rPr lang="en-GB" sz="2000" b="1" i="1" dirty="0">
                <a:latin typeface="Trebuchet MS" panose="020B0603020202020204" pitchFamily="34" charset="0"/>
              </a:rPr>
              <a:t>- </a:t>
            </a:r>
            <a:r>
              <a:rPr lang="ro-RO" sz="2000" b="1" i="1" dirty="0">
                <a:latin typeface="Trebuchet MS" panose="020B0603020202020204" pitchFamily="34" charset="0"/>
              </a:rPr>
              <a:t>acțiunile legate de prevenirea riscului de dezastre și reziliența vor fi finanțate prin proiecte strategice</a:t>
            </a:r>
            <a:endParaRPr lang="en-GB" sz="2000" b="1" i="1" dirty="0">
              <a:latin typeface="Trebuchet MS" panose="020B0603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GB" sz="2000" b="1" i="1" dirty="0" smtClean="0">
                <a:latin typeface="Trebuchet MS" panose="020B0603020202020204" pitchFamily="34" charset="0"/>
              </a:rPr>
              <a:t>PO </a:t>
            </a:r>
            <a:r>
              <a:rPr lang="en-GB" sz="2000" b="1" i="1" dirty="0">
                <a:latin typeface="Trebuchet MS" panose="020B0603020202020204" pitchFamily="34" charset="0"/>
              </a:rPr>
              <a:t>4-  </a:t>
            </a:r>
            <a:r>
              <a:rPr lang="ro-RO" sz="2000" b="1" i="1" dirty="0">
                <a:latin typeface="Trebuchet MS" panose="020B0603020202020204" pitchFamily="34" charset="0"/>
              </a:rPr>
              <a:t>O </a:t>
            </a:r>
            <a:r>
              <a:rPr lang="en-GB" sz="2000" b="1" i="1" dirty="0" err="1">
                <a:latin typeface="Trebuchet MS" panose="020B0603020202020204" pitchFamily="34" charset="0"/>
              </a:rPr>
              <a:t>Europ</a:t>
            </a:r>
            <a:r>
              <a:rPr lang="ro-RO" sz="2000" b="1" i="1" dirty="0">
                <a:latin typeface="Trebuchet MS" panose="020B0603020202020204" pitchFamily="34" charset="0"/>
              </a:rPr>
              <a:t>ă mai socială și incluzivă </a:t>
            </a:r>
            <a:r>
              <a:rPr lang="en-GB" sz="2000" b="1" i="1" dirty="0">
                <a:latin typeface="Trebuchet MS" panose="020B0603020202020204" pitchFamily="34" charset="0"/>
              </a:rPr>
              <a:t>– </a:t>
            </a:r>
            <a:r>
              <a:rPr lang="ro-RO" sz="2000" b="1" i="1" dirty="0">
                <a:latin typeface="Trebuchet MS" panose="020B0603020202020204" pitchFamily="34" charset="0"/>
              </a:rPr>
              <a:t>proiecte concepute pentru îmbunătățirea accesului egal la servicii incluzive și de calitate în educație, formare și învățare pe tot parcursul vieții</a:t>
            </a:r>
            <a:endParaRPr lang="en-US" sz="2000" b="1" i="1" dirty="0">
              <a:latin typeface="Trebuchet MS" panose="020B0603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endParaRPr lang="en-US" sz="20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1991" y="5681798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666" y="1066800"/>
            <a:ext cx="8229600" cy="4661669"/>
          </a:xfrm>
        </p:spPr>
        <p:txBody>
          <a:bodyPr/>
          <a:lstStyle/>
          <a:p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r>
              <a:rPr lang="ro-RO" sz="4000" dirty="0">
                <a:latin typeface="Trebuchet MS" panose="020B0603020202020204" pitchFamily="34" charset="0"/>
              </a:rPr>
              <a:t/>
            </a:r>
            <a:br>
              <a:rPr lang="ro-RO" sz="4000" dirty="0">
                <a:latin typeface="Trebuchet MS" panose="020B0603020202020204" pitchFamily="34" charset="0"/>
              </a:rPr>
            </a:br>
            <a:r>
              <a:rPr lang="ro-RO" sz="4000" dirty="0" smtClean="0">
                <a:latin typeface="Trebuchet MS" panose="020B0603020202020204" pitchFamily="34" charset="0"/>
              </a:rPr>
              <a:t/>
            </a:r>
            <a:br>
              <a:rPr lang="ro-RO" sz="4000" dirty="0" smtClean="0">
                <a:latin typeface="Trebuchet MS" panose="020B0603020202020204" pitchFamily="34" charset="0"/>
              </a:rPr>
            </a:br>
            <a:endParaRPr lang="en-US" sz="4000" dirty="0"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38" y="5778932"/>
            <a:ext cx="1914310" cy="8779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 bwMode="auto">
          <a:xfrm>
            <a:off x="1143000" y="1219200"/>
            <a:ext cx="6781800" cy="68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Următorul</a:t>
            </a:r>
            <a:r>
              <a:rPr lang="en-GB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program </a:t>
            </a:r>
            <a:r>
              <a:rPr lang="en-GB" sz="28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Interreg</a:t>
            </a:r>
            <a:r>
              <a:rPr lang="en-GB" sz="2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VI-A RO-BG</a:t>
            </a:r>
            <a:endParaRPr lang="en-US" sz="2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68112" y="2110800"/>
            <a:ext cx="8888358" cy="371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Trebuchet MS" panose="020B0603020202020204" pitchFamily="34" charset="0"/>
              </a:rPr>
              <a:t>2021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en-GB" sz="2000" dirty="0" smtClean="0">
                <a:latin typeface="Trebuchet MS" panose="020B0603020202020204" pitchFamily="34" charset="0"/>
              </a:rPr>
              <a:t>–</a:t>
            </a:r>
            <a:r>
              <a:rPr lang="en-GB" dirty="0" smtClean="0"/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draftul</a:t>
            </a:r>
            <a:r>
              <a:rPr lang="ro-RO" sz="2000" dirty="0" smtClean="0">
                <a:latin typeface="Trebuchet MS" panose="020B0603020202020204" pitchFamily="34" charset="0"/>
              </a:rPr>
              <a:t> integrat al </a:t>
            </a:r>
            <a:r>
              <a:rPr lang="en-GB" sz="2000" b="1" dirty="0" err="1" smtClean="0">
                <a:latin typeface="Trebuchet MS" panose="020B0603020202020204" pitchFamily="34" charset="0"/>
              </a:rPr>
              <a:t>Progra</a:t>
            </a:r>
            <a:r>
              <a:rPr lang="ro-RO" sz="2000" b="1" dirty="0" err="1" smtClean="0">
                <a:latin typeface="Trebuchet MS" panose="020B0603020202020204" pitchFamily="34" charset="0"/>
              </a:rPr>
              <a:t>mului</a:t>
            </a:r>
            <a:r>
              <a:rPr lang="en-GB" sz="2000" b="1" dirty="0" smtClean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a fost publicat pentru consultare </a:t>
            </a:r>
            <a:r>
              <a:rPr lang="ro-RO" sz="2000" dirty="0">
                <a:latin typeface="Trebuchet MS" panose="020B0603020202020204" pitchFamily="34" charset="0"/>
              </a:rPr>
              <a:t>î</a:t>
            </a:r>
            <a:r>
              <a:rPr lang="en-GB" sz="2000" dirty="0" smtClean="0">
                <a:latin typeface="Trebuchet MS" panose="020B0603020202020204" pitchFamily="34" charset="0"/>
              </a:rPr>
              <a:t>n August 2021 (</a:t>
            </a:r>
            <a:r>
              <a:rPr lang="ro-RO" sz="2000" dirty="0" smtClean="0">
                <a:latin typeface="Trebuchet MS" panose="020B0603020202020204" pitchFamily="34" charset="0"/>
              </a:rPr>
              <a:t>primul </a:t>
            </a:r>
            <a:r>
              <a:rPr lang="ro-RO" sz="2000" dirty="0" err="1" smtClean="0">
                <a:latin typeface="Trebuchet MS" panose="020B0603020202020204" pitchFamily="34" charset="0"/>
              </a:rPr>
              <a:t>draft</a:t>
            </a:r>
            <a:r>
              <a:rPr lang="ro-RO" sz="2000" dirty="0" smtClean="0">
                <a:latin typeface="Trebuchet MS" panose="020B0603020202020204" pitchFamily="34" charset="0"/>
              </a:rPr>
              <a:t> al </a:t>
            </a:r>
            <a:r>
              <a:rPr lang="en-GB" sz="2000" b="1" dirty="0" smtClean="0">
                <a:latin typeface="Trebuchet MS" panose="020B0603020202020204" pitchFamily="34" charset="0"/>
              </a:rPr>
              <a:t>Program</a:t>
            </a:r>
            <a:r>
              <a:rPr lang="ro-RO" sz="2000" b="1" dirty="0" smtClean="0">
                <a:latin typeface="Trebuchet MS" panose="020B0603020202020204" pitchFamily="34" charset="0"/>
              </a:rPr>
              <a:t>ului</a:t>
            </a:r>
            <a:r>
              <a:rPr lang="en-GB" sz="2000" b="1" dirty="0" smtClean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a fost publicat pentru consultare î</a:t>
            </a:r>
            <a:r>
              <a:rPr lang="en-GB" sz="2000" dirty="0" smtClean="0">
                <a:latin typeface="Trebuchet MS" panose="020B0603020202020204" pitchFamily="34" charset="0"/>
              </a:rPr>
              <a:t>n No</a:t>
            </a:r>
            <a:r>
              <a:rPr lang="ro-RO" sz="2000" dirty="0" smtClean="0">
                <a:latin typeface="Trebuchet MS" panose="020B0603020202020204" pitchFamily="34" charset="0"/>
              </a:rPr>
              <a:t>ie</a:t>
            </a:r>
            <a:r>
              <a:rPr lang="en-GB" sz="2000" dirty="0" err="1" smtClean="0">
                <a:latin typeface="Trebuchet MS" panose="020B0603020202020204" pitchFamily="34" charset="0"/>
              </a:rPr>
              <a:t>mb</a:t>
            </a:r>
            <a:r>
              <a:rPr lang="ro-RO" sz="2000" dirty="0" err="1" smtClean="0">
                <a:latin typeface="Trebuchet MS" panose="020B0603020202020204" pitchFamily="34" charset="0"/>
              </a:rPr>
              <a:t>rie</a:t>
            </a:r>
            <a:r>
              <a:rPr lang="en-GB" sz="2000" dirty="0" smtClean="0">
                <a:latin typeface="Trebuchet MS" panose="020B0603020202020204" pitchFamily="34" charset="0"/>
              </a:rPr>
              <a:t> 2020)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Trebuchet MS" panose="020B0603020202020204" pitchFamily="34" charset="0"/>
              </a:rPr>
              <a:t>2021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en-GB" sz="2000" dirty="0" smtClean="0">
                <a:latin typeface="Trebuchet MS" panose="020B0603020202020204" pitchFamily="34" charset="0"/>
              </a:rPr>
              <a:t>- </a:t>
            </a:r>
            <a:r>
              <a:rPr lang="ro-RO" sz="2000" dirty="0" smtClean="0">
                <a:latin typeface="Trebuchet MS" panose="020B0603020202020204" pitchFamily="34" charset="0"/>
              </a:rPr>
              <a:t>procedura</a:t>
            </a:r>
            <a:r>
              <a:rPr lang="en-GB" sz="2000" dirty="0" smtClean="0">
                <a:latin typeface="Trebuchet MS" panose="020B0603020202020204" pitchFamily="34" charset="0"/>
              </a:rPr>
              <a:t> </a:t>
            </a:r>
            <a:r>
              <a:rPr lang="en-GB" sz="2000" b="1" dirty="0" smtClean="0">
                <a:latin typeface="Trebuchet MS" panose="020B0603020202020204" pitchFamily="34" charset="0"/>
              </a:rPr>
              <a:t>SEA </a:t>
            </a:r>
            <a:r>
              <a:rPr lang="ro-RO" sz="2000" b="1" dirty="0" smtClean="0">
                <a:latin typeface="Trebuchet MS" panose="020B0603020202020204" pitchFamily="34" charset="0"/>
              </a:rPr>
              <a:t>a fost lansată</a:t>
            </a:r>
            <a:r>
              <a:rPr lang="en-GB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î</a:t>
            </a:r>
            <a:r>
              <a:rPr lang="en-GB" sz="2000" dirty="0" smtClean="0">
                <a:latin typeface="Trebuchet MS" panose="020B0603020202020204" pitchFamily="34" charset="0"/>
              </a:rPr>
              <a:t>n Rom</a:t>
            </a:r>
            <a:r>
              <a:rPr lang="ro-RO" sz="2000" dirty="0">
                <a:latin typeface="Trebuchet MS" panose="020B0603020202020204" pitchFamily="34" charset="0"/>
              </a:rPr>
              <a:t>â</a:t>
            </a:r>
            <a:r>
              <a:rPr lang="en-GB" sz="2000" dirty="0" err="1" smtClean="0">
                <a:latin typeface="Trebuchet MS" panose="020B0603020202020204" pitchFamily="34" charset="0"/>
              </a:rPr>
              <a:t>nia</a:t>
            </a:r>
            <a:r>
              <a:rPr lang="en-GB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și</a:t>
            </a:r>
            <a:r>
              <a:rPr lang="en-GB" sz="2000" dirty="0" smtClean="0">
                <a:latin typeface="Trebuchet MS" panose="020B0603020202020204" pitchFamily="34" charset="0"/>
              </a:rPr>
              <a:t> Bulgaria</a:t>
            </a:r>
          </a:p>
          <a:p>
            <a:pPr marL="0" indent="0" algn="just">
              <a:buNone/>
            </a:pPr>
            <a:endParaRPr lang="en-GB" sz="2000" i="1" dirty="0"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ro-RO" sz="2000" b="1" i="1" dirty="0" smtClean="0">
                <a:latin typeface="Trebuchet MS" panose="020B0603020202020204" pitchFamily="34" charset="0"/>
              </a:rPr>
              <a:t>Pentru detalii și informații actualizate despre procesul de programare vă rugăm să consultați</a:t>
            </a:r>
            <a:r>
              <a:rPr lang="en-GB" sz="2000" b="1" i="1" dirty="0" smtClean="0">
                <a:latin typeface="Trebuchet MS" panose="020B06030202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en-US" sz="2000" i="1" dirty="0">
                <a:latin typeface="Trebuchet MS" panose="020B0603020202020204" pitchFamily="34" charset="0"/>
                <a:hlinkClick r:id="rId4"/>
              </a:rPr>
              <a:t>https://</a:t>
            </a:r>
            <a:r>
              <a:rPr lang="en-US" sz="2000" i="1" dirty="0" smtClean="0">
                <a:latin typeface="Trebuchet MS" panose="020B0603020202020204" pitchFamily="34" charset="0"/>
                <a:hlinkClick r:id="rId4"/>
              </a:rPr>
              <a:t>interregviarobg.eu/en/partnership</a:t>
            </a:r>
            <a:endParaRPr lang="en-US" sz="2000" i="1" dirty="0" smtClean="0"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endParaRPr lang="en-US" sz="2000" i="1" dirty="0">
              <a:latin typeface="Trebuchet MS" panose="020B060302020202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endParaRPr lang="en-US" sz="20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b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" y="212006"/>
            <a:ext cx="4279096" cy="7785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5362" y="5714454"/>
            <a:ext cx="861828" cy="9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16130</TotalTime>
  <Words>1021</Words>
  <Application>Microsoft Office PowerPoint</Application>
  <PresentationFormat>On-screen Show (4:3)</PresentationFormat>
  <Paragraphs>143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</vt:lpstr>
      <vt:lpstr>Office Theme</vt:lpstr>
      <vt:lpstr> </vt:lpstr>
      <vt:lpstr>   </vt:lpstr>
      <vt:lpstr>   </vt:lpstr>
      <vt:lpstr>   </vt:lpstr>
      <vt:lpstr>    </vt:lpstr>
      <vt:lpstr>    </vt:lpstr>
      <vt:lpstr>   </vt:lpstr>
      <vt:lpstr>   </vt:lpstr>
      <vt:lpstr>   </vt:lpstr>
      <vt:lpstr>   </vt:lpstr>
      <vt:lpstr>      Secretariatul Comun </vt:lpstr>
      <vt:lpstr>PowerPoint Presentation</vt:lpstr>
      <vt:lpstr>CONTACT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Bogdan MUSAT</cp:lastModifiedBy>
  <cp:revision>1273</cp:revision>
  <cp:lastPrinted>2021-09-22T09:46:54Z</cp:lastPrinted>
  <dcterms:created xsi:type="dcterms:W3CDTF">2007-11-21T13:10:07Z</dcterms:created>
  <dcterms:modified xsi:type="dcterms:W3CDTF">2021-11-04T14:59:51Z</dcterms:modified>
</cp:coreProperties>
</file>