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47" r:id="rId2"/>
    <p:sldId id="451" r:id="rId3"/>
    <p:sldId id="454" r:id="rId4"/>
    <p:sldId id="456" r:id="rId5"/>
    <p:sldId id="411" r:id="rId6"/>
    <p:sldId id="453" r:id="rId7"/>
    <p:sldId id="455" r:id="rId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C2812"/>
    <a:srgbClr val="C5C5C5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76097" autoAdjust="0"/>
  </p:normalViewPr>
  <p:slideViewPr>
    <p:cSldViewPr>
      <p:cViewPr varScale="1">
        <p:scale>
          <a:sx n="63" d="100"/>
          <a:sy n="63" d="100"/>
        </p:scale>
        <p:origin x="198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05.11.2021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05.11.2021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7066"/>
            <a:ext cx="5439412" cy="4466023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o.wikipedia.org/wiki/Binele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o.wikipedia.org/wiki/R%C4%83u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6913"/>
            <a:ext cx="4651375" cy="3487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28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cadrul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fiecărei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activitati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morală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acolo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joc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fonduri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capătă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însemnătate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mare.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elemente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desfășurarea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activităților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putem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succesul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nivelul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timp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bine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rău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lăudabil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condamnabil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coruptie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urmare</a:t>
            </a:r>
            <a:r>
              <a:rPr lang="en-US" dirty="0" smtClean="0"/>
              <a:t>, </a:t>
            </a:r>
            <a:r>
              <a:rPr lang="en-US" dirty="0" err="1" smtClean="0"/>
              <a:t>promovarea</a:t>
            </a:r>
            <a:r>
              <a:rPr lang="en-US" dirty="0" smtClean="0"/>
              <a:t> </a:t>
            </a:r>
            <a:r>
              <a:rPr lang="en-US" dirty="0" err="1" smtClean="0"/>
              <a:t>unui</a:t>
            </a:r>
            <a:r>
              <a:rPr lang="en-US" dirty="0" smtClean="0"/>
              <a:t> </a:t>
            </a:r>
            <a:r>
              <a:rPr lang="en-US" dirty="0" err="1" smtClean="0"/>
              <a:t>comportament</a:t>
            </a:r>
            <a:r>
              <a:rPr lang="en-US" dirty="0" smtClean="0"/>
              <a:t> etic </a:t>
            </a:r>
            <a:r>
              <a:rPr lang="en-US" dirty="0" err="1" smtClean="0"/>
              <a:t>adecvat</a:t>
            </a:r>
            <a:r>
              <a:rPr lang="en-US" dirty="0" smtClean="0"/>
              <a:t>, </a:t>
            </a:r>
            <a:r>
              <a:rPr lang="en-US" dirty="0" err="1" smtClean="0"/>
              <a:t>integru</a:t>
            </a:r>
            <a:r>
              <a:rPr lang="en-US" dirty="0" smtClean="0"/>
              <a:t>, </a:t>
            </a:r>
            <a:r>
              <a:rPr lang="en-US" dirty="0" err="1" smtClean="0"/>
              <a:t>atât</a:t>
            </a:r>
            <a:r>
              <a:rPr lang="en-US" dirty="0" smtClean="0"/>
              <a:t> din </a:t>
            </a:r>
            <a:r>
              <a:rPr lang="en-US" dirty="0" err="1" smtClean="0"/>
              <a:t>partea</a:t>
            </a:r>
            <a:r>
              <a:rPr lang="en-US" dirty="0" smtClean="0"/>
              <a:t> lead </a:t>
            </a:r>
            <a:r>
              <a:rPr lang="en-US" dirty="0" err="1" smtClean="0"/>
              <a:t>beneficiarilor</a:t>
            </a:r>
            <a:r>
              <a:rPr lang="en-US" dirty="0" smtClean="0"/>
              <a:t> cat </a:t>
            </a:r>
            <a:r>
              <a:rPr lang="en-US" dirty="0" err="1" smtClean="0"/>
              <a:t>si</a:t>
            </a:r>
            <a:r>
              <a:rPr lang="en-US" dirty="0" smtClean="0"/>
              <a:t> a </a:t>
            </a:r>
            <a:r>
              <a:rPr lang="en-US" dirty="0" err="1" smtClean="0"/>
              <a:t>partenerilor</a:t>
            </a:r>
            <a:r>
              <a:rPr lang="en-US" dirty="0" smtClean="0"/>
              <a:t>, are o </a:t>
            </a:r>
            <a:r>
              <a:rPr lang="en-US" dirty="0" err="1" smtClean="0"/>
              <a:t>importanţă</a:t>
            </a:r>
            <a:r>
              <a:rPr lang="en-US" dirty="0" smtClean="0"/>
              <a:t> </a:t>
            </a:r>
            <a:r>
              <a:rPr lang="en-US" dirty="0" err="1" smtClean="0"/>
              <a:t>capitală</a:t>
            </a:r>
            <a:r>
              <a:rPr lang="en-US" dirty="0" smtClean="0"/>
              <a:t>, cu impact </a:t>
            </a:r>
            <a:r>
              <a:rPr lang="en-US" dirty="0" err="1" smtClean="0"/>
              <a:t>decisiv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rezultatele</a:t>
            </a:r>
            <a:r>
              <a:rPr lang="en-US" dirty="0" smtClean="0"/>
              <a:t> finale ale </a:t>
            </a:r>
            <a:r>
              <a:rPr lang="en-US" dirty="0" err="1" smtClean="0"/>
              <a:t>întregului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proiect</a:t>
            </a:r>
            <a:r>
              <a:rPr lang="en-US" dirty="0" smtClean="0"/>
              <a:t>. </a:t>
            </a:r>
            <a:endParaRPr lang="ro-RO" dirty="0" smtClean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9825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ocupă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moral,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încercând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raspunda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întrebări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Binele"/>
              </a:rPr>
              <a:t>binele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Răul"/>
              </a:rPr>
              <a:t>răul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trebuie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comportăm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Rolul</a:t>
            </a:r>
            <a:r>
              <a:rPr lang="en-US" dirty="0" smtClean="0"/>
              <a:t> </a:t>
            </a:r>
            <a:r>
              <a:rPr lang="en-US" dirty="0" err="1" smtClean="0"/>
              <a:t>eticii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ajute</a:t>
            </a:r>
            <a:r>
              <a:rPr lang="en-US" dirty="0" smtClean="0"/>
              <a:t> </a:t>
            </a:r>
            <a:r>
              <a:rPr lang="en-US" dirty="0" err="1" smtClean="0"/>
              <a:t>oamenii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instituţiile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decidă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bine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facă</a:t>
            </a:r>
            <a:r>
              <a:rPr lang="en-US" dirty="0" smtClean="0"/>
              <a:t>,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criterii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aleagă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care le </a:t>
            </a:r>
            <a:r>
              <a:rPr lang="en-US" dirty="0" err="1" smtClean="0"/>
              <a:t>sunt</a:t>
            </a:r>
            <a:r>
              <a:rPr lang="en-US" dirty="0" smtClean="0"/>
              <a:t> </a:t>
            </a:r>
            <a:r>
              <a:rPr lang="en-US" dirty="0" err="1" smtClean="0"/>
              <a:t>motivaţiile</a:t>
            </a:r>
            <a:r>
              <a:rPr lang="en-US" dirty="0" smtClean="0"/>
              <a:t> morale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acţiunile</a:t>
            </a:r>
            <a:r>
              <a:rPr lang="en-US" dirty="0" smtClean="0"/>
              <a:t> </a:t>
            </a:r>
            <a:r>
              <a:rPr lang="en-US" dirty="0" err="1" smtClean="0"/>
              <a:t>lor</a:t>
            </a:r>
            <a:r>
              <a:rPr lang="en-US" dirty="0" smtClean="0"/>
              <a:t>. </a:t>
            </a:r>
          </a:p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828148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etica</a:t>
            </a:r>
            <a:r>
              <a:rPr lang="en-US" dirty="0" smtClean="0"/>
              <a:t> </a:t>
            </a:r>
            <a:r>
              <a:rPr lang="en-US" dirty="0" err="1" smtClean="0"/>
              <a:t>urmăreşte</a:t>
            </a:r>
            <a:r>
              <a:rPr lang="en-US" dirty="0" smtClean="0"/>
              <a:t> </a:t>
            </a:r>
            <a:r>
              <a:rPr lang="en-US" dirty="0" err="1" smtClean="0"/>
              <a:t>găsirea</a:t>
            </a:r>
            <a:r>
              <a:rPr lang="en-US" dirty="0" smtClean="0"/>
              <a:t> </a:t>
            </a:r>
            <a:r>
              <a:rPr lang="en-US" dirty="0" err="1" smtClean="0"/>
              <a:t>adevărului</a:t>
            </a:r>
            <a:r>
              <a:rPr lang="en-US" dirty="0" smtClean="0"/>
              <a:t>, </a:t>
            </a:r>
            <a:r>
              <a:rPr lang="en-US" dirty="0" err="1" smtClean="0"/>
              <a:t>stabilirea</a:t>
            </a:r>
            <a:r>
              <a:rPr lang="en-US" dirty="0" smtClean="0"/>
              <a:t> </a:t>
            </a:r>
            <a:r>
              <a:rPr lang="en-US" dirty="0" err="1" smtClean="0"/>
              <a:t>izvoarelor</a:t>
            </a:r>
            <a:r>
              <a:rPr lang="en-US" dirty="0" smtClean="0"/>
              <a:t> </a:t>
            </a:r>
            <a:r>
              <a:rPr lang="en-US" dirty="0" err="1" smtClean="0"/>
              <a:t>moralei</a:t>
            </a:r>
            <a:r>
              <a:rPr lang="en-US" dirty="0" smtClean="0"/>
              <a:t>, </a:t>
            </a:r>
            <a:r>
              <a:rPr lang="en-US" dirty="0" err="1" smtClean="0"/>
              <a:t>expunerea</a:t>
            </a:r>
            <a:r>
              <a:rPr lang="en-US" dirty="0" smtClean="0"/>
              <a:t> </a:t>
            </a:r>
            <a:r>
              <a:rPr lang="en-US" dirty="0" err="1" smtClean="0"/>
              <a:t>faptelor</a:t>
            </a:r>
            <a:r>
              <a:rPr lang="en-US" dirty="0" smtClean="0"/>
              <a:t> morale, o </a:t>
            </a:r>
            <a:r>
              <a:rPr lang="en-US" dirty="0" err="1" smtClean="0"/>
              <a:t>analiză</a:t>
            </a:r>
            <a:r>
              <a:rPr lang="en-US" dirty="0" smtClean="0"/>
              <a:t> a </a:t>
            </a:r>
            <a:r>
              <a:rPr lang="en-US" dirty="0" err="1" smtClean="0"/>
              <a:t>simţului</a:t>
            </a:r>
            <a:r>
              <a:rPr lang="en-US" dirty="0" smtClean="0"/>
              <a:t> etic </a:t>
            </a:r>
            <a:r>
              <a:rPr lang="en-US" dirty="0" err="1" smtClean="0"/>
              <a:t>şi</a:t>
            </a:r>
            <a:r>
              <a:rPr lang="en-US" dirty="0" smtClean="0"/>
              <a:t> a </a:t>
            </a:r>
            <a:r>
              <a:rPr lang="en-US" dirty="0" err="1" smtClean="0"/>
              <a:t>conştiinţei</a:t>
            </a:r>
            <a:r>
              <a:rPr lang="en-US" dirty="0" smtClean="0"/>
              <a:t> morale, </a:t>
            </a:r>
            <a:r>
              <a:rPr lang="en-US" dirty="0" err="1" smtClean="0"/>
              <a:t>conturarea</a:t>
            </a:r>
            <a:r>
              <a:rPr lang="en-US" dirty="0" smtClean="0"/>
              <a:t> </a:t>
            </a:r>
            <a:r>
              <a:rPr lang="en-US" dirty="0" err="1" smtClean="0"/>
              <a:t>idealului</a:t>
            </a:r>
            <a:r>
              <a:rPr lang="en-US" dirty="0" smtClean="0"/>
              <a:t> moral, </a:t>
            </a:r>
            <a:r>
              <a:rPr lang="en-US" dirty="0" err="1" smtClean="0"/>
              <a:t>separararea</a:t>
            </a:r>
            <a:r>
              <a:rPr lang="en-US" dirty="0" smtClean="0"/>
              <a:t> </a:t>
            </a:r>
            <a:r>
              <a:rPr lang="en-US" dirty="0" err="1" smtClean="0"/>
              <a:t>binelui</a:t>
            </a:r>
            <a:r>
              <a:rPr lang="en-US" dirty="0" smtClean="0"/>
              <a:t> de </a:t>
            </a:r>
            <a:r>
              <a:rPr lang="en-US" dirty="0" err="1" smtClean="0"/>
              <a:t>rău</a:t>
            </a:r>
            <a:r>
              <a:rPr lang="en-US" dirty="0" smtClean="0"/>
              <a:t>. </a:t>
            </a:r>
            <a:endParaRPr lang="ro-RO" dirty="0" smtClean="0"/>
          </a:p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195478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Este o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virtute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fundamentală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baza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care se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construiește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un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înseamnă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cinstit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presupune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coerență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așteptărilor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rezultatelor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exprimă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virtuțile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trăirile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convingerilor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discrepanțe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fiind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opusul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metehne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inconsecvența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0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O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persoană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demonstra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mod constant 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prin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faptul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lipsită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corupție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ipocrizie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dezvăluită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atunci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când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oamenii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acționează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indiferent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circumstanțe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sau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consecințe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Acest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lucru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necesită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adesea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curaj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moral.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Într-adevăr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,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legătura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critică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dintre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acțiune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persoană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suficient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credințele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sale.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vine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Niciuna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e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scuză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pot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tratamentele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diferite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553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important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proteja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cod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stabilește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orientările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onestității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profesionalismului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membrii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încălcarea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deontologic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duce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sancțiune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inclusiv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pot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deasemenea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regulamentul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interioara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procedura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contractele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etc.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1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://www.interregrobg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24973" y="2157223"/>
            <a:ext cx="7772400" cy="1470025"/>
          </a:xfrm>
        </p:spPr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673" y="2098911"/>
            <a:ext cx="8763000" cy="2666999"/>
          </a:xfrm>
        </p:spPr>
        <p:txBody>
          <a:bodyPr/>
          <a:lstStyle/>
          <a:p>
            <a:r>
              <a:rPr lang="ro-RO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Etică și Integritate</a:t>
            </a:r>
            <a:endParaRPr lang="en-US" sz="3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288" y="293606"/>
            <a:ext cx="1606656" cy="1172212"/>
          </a:xfrm>
          <a:prstGeom prst="rect">
            <a:avLst/>
          </a:prstGeom>
        </p:spPr>
      </p:pic>
      <p:sp>
        <p:nvSpPr>
          <p:cNvPr id="14" name="Title 6"/>
          <p:cNvSpPr txBox="1">
            <a:spLocks/>
          </p:cNvSpPr>
          <p:nvPr/>
        </p:nvSpPr>
        <p:spPr bwMode="auto">
          <a:xfrm>
            <a:off x="1895911" y="5454463"/>
            <a:ext cx="5410200" cy="76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17 Noiembrie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2021,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Online</a:t>
            </a:r>
            <a:endParaRPr lang="ro-R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</a:br>
            <a:r>
              <a:rPr lang="en-US" sz="2400" b="1" dirty="0" smtClean="0"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latin typeface="Trebuchet MS" panose="020B0603020202020204" pitchFamily="34" charset="0"/>
              </a:rPr>
            </a:b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  <a:hlinkClick r:id="rId4"/>
              </a:rPr>
              <a:t>www.interregrobg.eu</a:t>
            </a: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> </a:t>
            </a:r>
            <a:endParaRPr 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+mn-ea"/>
              <a:cs typeface="Arial" charset="0"/>
            </a:endParaRPr>
          </a:p>
          <a:p>
            <a:endParaRPr lang="en-US" sz="2400" b="1" dirty="0">
              <a:latin typeface="Trebuchet MS" panose="020B0603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0" y="3273730"/>
            <a:ext cx="2889066" cy="1282631"/>
          </a:xfrm>
          <a:prstGeom prst="rect">
            <a:avLst/>
          </a:prstGeom>
        </p:spPr>
      </p:pic>
      <p:pic>
        <p:nvPicPr>
          <p:cNvPr id="15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021" y="228600"/>
            <a:ext cx="1006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75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" y="5791200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" y="540389"/>
            <a:ext cx="8643870" cy="613174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800" y="2514600"/>
            <a:ext cx="7956707" cy="156966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o-RO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Cel mai bun mod de a câștiga respect și încredere este de a demonstra etică și integritate în activitatea zilnică.</a:t>
            </a:r>
            <a:endParaRPr lang="ro-RO" sz="32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3211512" cy="58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6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1142041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Etica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ro-RO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Principiile morale care guvernează comportamentul unei persoane sau desfășurarea unei activități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182">
            <a:off x="4716142" y="3906346"/>
            <a:ext cx="3220480" cy="2223073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230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9780" y="1879925"/>
            <a:ext cx="8839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Etica oferă un cadru pentru înțelegerea și interpretarea binelui și răului în societate.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581400"/>
            <a:ext cx="3962400" cy="2699385"/>
          </a:xfrm>
          <a:prstGeom prst="rect">
            <a:avLst/>
          </a:prstGeom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3298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1524000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</a:t>
            </a:r>
            <a:endParaRPr lang="en-US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“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să faci ceea ce trebuie, chiar și atunci când nimeni nu se uită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.”</a:t>
            </a: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 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028" name="Picture 4" descr="Îndoială, Decizia, Diavolul, Înger, Cer, I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563216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771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o-RO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A acționa cu integritate înseamnă înțelegerea, acceptarea și alegerea de a trăi în conformitate cu principiile cuiva, care vor include onestitatea, corectitudinea și decența.</a:t>
            </a: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56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56311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2400" y="1524000"/>
            <a:ext cx="8839200" cy="2223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Co</a:t>
            </a:r>
            <a:r>
              <a:rPr lang="ro-RO" sz="3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dul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etică</a:t>
            </a:r>
            <a:endParaRPr lang="en-US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105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- </a:t>
            </a:r>
            <a:r>
              <a:rPr lang="ro-RO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un ghid de principii menit să vă ajute în implementarea proiectului cu onestitate și integritate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2050" name="Picture 2" descr="Misiunea, Viziunea, Valorile, Afaceri, Antrenor, Codu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41749"/>
            <a:ext cx="3048000" cy="18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31859" y="5901498"/>
            <a:ext cx="5472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2" y="5805487"/>
            <a:ext cx="741931" cy="84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31788"/>
            <a:ext cx="42783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2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10350</TotalTime>
  <Words>656</Words>
  <Application>Microsoft Office PowerPoint</Application>
  <PresentationFormat>On-screen Show (4:3)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Trebuchet MS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Bogdan MUSAT</cp:lastModifiedBy>
  <cp:revision>1007</cp:revision>
  <cp:lastPrinted>2020-06-30T12:12:26Z</cp:lastPrinted>
  <dcterms:created xsi:type="dcterms:W3CDTF">2007-11-21T13:10:07Z</dcterms:created>
  <dcterms:modified xsi:type="dcterms:W3CDTF">2021-11-05T07:11:48Z</dcterms:modified>
</cp:coreProperties>
</file>